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Ile to kosztuje? </a:t>
            </a:r>
            <a:br>
              <a:rPr lang="pl-PL" b="1" dirty="0" smtClean="0"/>
            </a:br>
            <a:r>
              <a:rPr lang="pl-PL" b="1" dirty="0" smtClean="0"/>
              <a:t>Cz. 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052737"/>
            <a:ext cx="7486600" cy="576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i="1" dirty="0" smtClean="0"/>
              <a:t>W kwiaciarni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772817"/>
            <a:ext cx="7486600" cy="2016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Pierwszy klient kupił dwa tulipany i dwie róże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zapłacił 10 zł.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Drugi klient kupił cztery tulipany i zapłacił 12 zł.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Ile kosztuje tulipan, a ile róża?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 descr="8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429000"/>
            <a:ext cx="2343917" cy="1804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052735"/>
            <a:ext cx="7486600" cy="576063"/>
          </a:xfrm>
        </p:spPr>
        <p:txBody>
          <a:bodyPr>
            <a:normAutofit/>
          </a:bodyPr>
          <a:lstStyle/>
          <a:p>
            <a:r>
              <a:rPr lang="pl-PL" sz="2000" b="1" i="1" dirty="0" smtClean="0"/>
              <a:t>W sklepie z zabawkami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844824"/>
            <a:ext cx="74866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Za dwa misie i lalkę trzeba zapłacić 15 zł.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Trzy samochodziki kosztują łącznie 30 zł,</a:t>
            </a:r>
            <a:r>
              <a:rPr lang="pl-PL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a lalka i samochodzik: 17 zł.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Ile kosztuje każda z tych zabawek?</a:t>
            </a:r>
            <a:endParaRPr lang="pl-PL" sz="2000" dirty="0"/>
          </a:p>
        </p:txBody>
      </p:sp>
      <p:pic>
        <p:nvPicPr>
          <p:cNvPr id="9" name="Obraz 8" descr="5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140968"/>
            <a:ext cx="2343917" cy="25267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486600" cy="576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i="1" dirty="0" smtClean="0"/>
              <a:t>W kwiaciarni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916833"/>
            <a:ext cx="7486600" cy="1728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Pierwszy klient kupił trzy róże i dwa tulipany i zapłacił 12 zł. 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Drugi klient kupił trzy tulipany i zapłacił 4,50 zł.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Ile kosztuje tulipan, a ile róża?</a:t>
            </a:r>
            <a:endParaRPr lang="pl-P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486600" cy="576063"/>
          </a:xfrm>
        </p:spPr>
        <p:txBody>
          <a:bodyPr>
            <a:normAutofit/>
          </a:bodyPr>
          <a:lstStyle/>
          <a:p>
            <a:r>
              <a:rPr lang="pl-PL" sz="2000" b="1" i="1" dirty="0" smtClean="0"/>
              <a:t>W sklepie z zabawkami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916833"/>
            <a:ext cx="7486600" cy="23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Za dwa misie i lalkę trzeba zapłacić 21 zł.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Trzy lalki kosztują łącznie 33 zł, a samochodzik jest o 10 zł droższy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od misia. 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Ile kosztuje każda z tych zabawek?</a:t>
            </a:r>
            <a:endParaRPr 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486600" cy="576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i="1" dirty="0" smtClean="0"/>
              <a:t>W kwiaciarni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55576" y="1916833"/>
            <a:ext cx="7486600" cy="2088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i="1" dirty="0" smtClean="0"/>
              <a:t>Pierwszy klient kupił tulipana i dwie róże i zapłacił 13 zł. 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Drugi klient kupił dwa tulipany i dwie róże i zapłacił 16 złotych.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Trzeci klient kupił pięć róż i zapłacił 25 złotych.</a:t>
            </a: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i="1" dirty="0" smtClean="0"/>
              <a:t>Co było droższe: róża czy tulipan? O ile?</a:t>
            </a:r>
            <a:endParaRPr lang="pl-P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174</Words>
  <Application>Microsoft Office PowerPoint</Application>
  <PresentationFormat>Pokaz na ekranie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Ile to kosztuje?  Cz. II</vt:lpstr>
      <vt:lpstr>W kwiaciarni</vt:lpstr>
      <vt:lpstr>W sklepie z zabawkami</vt:lpstr>
      <vt:lpstr>W kwiaciarni</vt:lpstr>
      <vt:lpstr>W sklepie z zabawkami</vt:lpstr>
      <vt:lpstr>W kwiaciarni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13</cp:revision>
  <dcterms:created xsi:type="dcterms:W3CDTF">2013-07-23T15:48:06Z</dcterms:created>
  <dcterms:modified xsi:type="dcterms:W3CDTF">2013-12-23T07:49:08Z</dcterms:modified>
</cp:coreProperties>
</file>