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jest dalej? </a:t>
            </a:r>
            <a:br>
              <a:rPr lang="pl-PL" b="1" dirty="0" smtClean="0"/>
            </a:br>
            <a:r>
              <a:rPr lang="pl-PL" b="1" dirty="0" smtClean="0"/>
              <a:t>Cz. 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11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3069335"/>
            <a:ext cx="8497841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1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2528314"/>
            <a:ext cx="8497841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11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2528314"/>
            <a:ext cx="8497841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11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2528314"/>
            <a:ext cx="8497841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</Words>
  <Application>Microsoft Office PowerPoint</Application>
  <PresentationFormat>Pokaz na ekranie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Co jest dalej?  Cz. II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21</cp:revision>
  <dcterms:created xsi:type="dcterms:W3CDTF">2013-07-23T15:48:06Z</dcterms:created>
  <dcterms:modified xsi:type="dcterms:W3CDTF">2013-10-18T10:09:07Z</dcterms:modified>
</cp:coreProperties>
</file>