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8" r:id="rId5"/>
    <p:sldId id="269" r:id="rId6"/>
    <p:sldId id="270" r:id="rId7"/>
    <p:sldId id="272" r:id="rId8"/>
    <p:sldId id="273" r:id="rId9"/>
    <p:sldId id="271" r:id="rId10"/>
    <p:sldId id="279" r:id="rId11"/>
    <p:sldId id="274" r:id="rId12"/>
    <p:sldId id="277" r:id="rId13"/>
    <p:sldId id="278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8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2013-10-18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2013-10-18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2013-10-18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2013-10-18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2013-10-18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2013-10-18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2013-10-18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2013-10-18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2013-10-18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2013-10-18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2013-10-18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AC3FB-D22E-4AD3-B8E0-54AD0ADFDB0B}" type="datetimeFigureOut">
              <a:rPr lang="pl-PL" smtClean="0"/>
              <a:pPr/>
              <a:t>2013-10-18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/>
              <a:t>Nie tylko woreczki</a:t>
            </a:r>
            <a:br>
              <a:rPr lang="pl-PL" b="1" dirty="0" smtClean="0"/>
            </a:br>
            <a:r>
              <a:rPr lang="pl-PL" b="1" dirty="0" smtClean="0"/>
              <a:t>Cz. I</a:t>
            </a:r>
            <a:endParaRPr lang="pl-PL" b="1" dirty="0"/>
          </a:p>
        </p:txBody>
      </p:sp>
      <p:pic>
        <p:nvPicPr>
          <p:cNvPr id="3" name="Obraz 2" descr="stopka na białym tle.png"/>
          <p:cNvPicPr>
            <a:picLocks noChangeAspect="1"/>
          </p:cNvPicPr>
          <p:nvPr/>
        </p:nvPicPr>
        <p:blipFill>
          <a:blip r:embed="rId2" cstate="print"/>
          <a:srcRect t="4871"/>
          <a:stretch>
            <a:fillRect/>
          </a:stretch>
        </p:blipFill>
        <p:spPr>
          <a:xfrm>
            <a:off x="972305" y="5157192"/>
            <a:ext cx="7199391" cy="14062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691680" y="692696"/>
            <a:ext cx="576064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400" b="1" i="1" dirty="0" smtClean="0"/>
              <a:t>Ile brakuje do 100?</a:t>
            </a:r>
          </a:p>
          <a:p>
            <a:pPr algn="ctr">
              <a:lnSpc>
                <a:spcPct val="150000"/>
              </a:lnSpc>
            </a:pPr>
            <a:endParaRPr lang="pl-PL" b="1" dirty="0"/>
          </a:p>
        </p:txBody>
      </p:sp>
      <p:grpSp>
        <p:nvGrpSpPr>
          <p:cNvPr id="10" name="Grupa 9"/>
          <p:cNvGrpSpPr/>
          <p:nvPr/>
        </p:nvGrpSpPr>
        <p:grpSpPr>
          <a:xfrm>
            <a:off x="3312236" y="2276872"/>
            <a:ext cx="2519529" cy="719329"/>
            <a:chOff x="4788024" y="3789040"/>
            <a:chExt cx="2519529" cy="719329"/>
          </a:xfrm>
        </p:grpSpPr>
        <p:pic>
          <p:nvPicPr>
            <p:cNvPr id="7" name="Obraz 6" descr="25_dziesiec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588224" y="3789040"/>
              <a:ext cx="719329" cy="719329"/>
            </a:xfrm>
            <a:prstGeom prst="rect">
              <a:avLst/>
            </a:prstGeom>
          </p:spPr>
        </p:pic>
        <p:pic>
          <p:nvPicPr>
            <p:cNvPr id="8" name="Obraz 7" descr="25_dziesiec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688124" y="3789040"/>
              <a:ext cx="719329" cy="719329"/>
            </a:xfrm>
            <a:prstGeom prst="rect">
              <a:avLst/>
            </a:prstGeom>
          </p:spPr>
        </p:pic>
        <p:pic>
          <p:nvPicPr>
            <p:cNvPr id="9" name="Obraz 8" descr="25_dziesiec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788024" y="3789040"/>
              <a:ext cx="719329" cy="719329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691680" y="710987"/>
            <a:ext cx="576064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400" b="1" i="1" dirty="0" smtClean="0"/>
              <a:t>Ile brakuje do 100?</a:t>
            </a:r>
          </a:p>
          <a:p>
            <a:pPr algn="ctr">
              <a:lnSpc>
                <a:spcPct val="150000"/>
              </a:lnSpc>
            </a:pPr>
            <a:endParaRPr lang="pl-PL" b="1" dirty="0"/>
          </a:p>
        </p:txBody>
      </p:sp>
      <p:pic>
        <p:nvPicPr>
          <p:cNvPr id="18" name="Obraz 17" descr="25_dziesie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4168" y="2708920"/>
            <a:ext cx="719329" cy="719329"/>
          </a:xfrm>
          <a:prstGeom prst="rect">
            <a:avLst/>
          </a:prstGeom>
        </p:spPr>
      </p:pic>
      <p:pic>
        <p:nvPicPr>
          <p:cNvPr id="19" name="Obraz 18" descr="25_dziesie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2348880"/>
            <a:ext cx="719329" cy="719329"/>
          </a:xfrm>
          <a:prstGeom prst="rect">
            <a:avLst/>
          </a:prstGeom>
        </p:spPr>
      </p:pic>
      <p:pic>
        <p:nvPicPr>
          <p:cNvPr id="20" name="Obraz 19" descr="25_dziesie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7984" y="2132856"/>
            <a:ext cx="719329" cy="719329"/>
          </a:xfrm>
          <a:prstGeom prst="rect">
            <a:avLst/>
          </a:prstGeom>
        </p:spPr>
      </p:pic>
      <p:pic>
        <p:nvPicPr>
          <p:cNvPr id="21" name="Obraz 20" descr="25_dziesie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3284984"/>
            <a:ext cx="719329" cy="719329"/>
          </a:xfrm>
          <a:prstGeom prst="rect">
            <a:avLst/>
          </a:prstGeom>
        </p:spPr>
      </p:pic>
      <p:pic>
        <p:nvPicPr>
          <p:cNvPr id="26" name="Obraz 25" descr="25_dziesie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4365104"/>
            <a:ext cx="719329" cy="719329"/>
          </a:xfrm>
          <a:prstGeom prst="rect">
            <a:avLst/>
          </a:prstGeom>
        </p:spPr>
      </p:pic>
      <p:pic>
        <p:nvPicPr>
          <p:cNvPr id="27" name="Obraz 26" descr="25_dziesie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2160" y="3933056"/>
            <a:ext cx="719329" cy="719329"/>
          </a:xfrm>
          <a:prstGeom prst="rect">
            <a:avLst/>
          </a:prstGeom>
        </p:spPr>
      </p:pic>
      <p:pic>
        <p:nvPicPr>
          <p:cNvPr id="28" name="Obraz 27" descr="25_dziesie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3573016"/>
            <a:ext cx="719329" cy="719329"/>
          </a:xfrm>
          <a:prstGeom prst="rect">
            <a:avLst/>
          </a:prstGeom>
        </p:spPr>
      </p:pic>
      <p:pic>
        <p:nvPicPr>
          <p:cNvPr id="29" name="Obraz 28" descr="25_dziesie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5976" y="3356992"/>
            <a:ext cx="719329" cy="719329"/>
          </a:xfrm>
          <a:prstGeom prst="rect">
            <a:avLst/>
          </a:prstGeom>
        </p:spPr>
      </p:pic>
      <p:pic>
        <p:nvPicPr>
          <p:cNvPr id="31" name="Obraz 30" descr="25_jednos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1720" y="2132856"/>
            <a:ext cx="719329" cy="719329"/>
          </a:xfrm>
          <a:prstGeom prst="rect">
            <a:avLst/>
          </a:prstGeom>
        </p:spPr>
      </p:pic>
      <p:pic>
        <p:nvPicPr>
          <p:cNvPr id="32" name="Obraz 31" descr="25_jednos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5816" y="2132856"/>
            <a:ext cx="719329" cy="719329"/>
          </a:xfrm>
          <a:prstGeom prst="rect">
            <a:avLst/>
          </a:prstGeom>
        </p:spPr>
      </p:pic>
      <p:pic>
        <p:nvPicPr>
          <p:cNvPr id="33" name="Obraz 32" descr="25_jednos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23728" y="3068960"/>
            <a:ext cx="719329" cy="719329"/>
          </a:xfrm>
          <a:prstGeom prst="rect">
            <a:avLst/>
          </a:prstGeom>
        </p:spPr>
      </p:pic>
      <p:pic>
        <p:nvPicPr>
          <p:cNvPr id="34" name="Obraz 33" descr="25_jednos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5816" y="3068960"/>
            <a:ext cx="719329" cy="719329"/>
          </a:xfrm>
          <a:prstGeom prst="rect">
            <a:avLst/>
          </a:prstGeom>
        </p:spPr>
      </p:pic>
      <p:pic>
        <p:nvPicPr>
          <p:cNvPr id="35" name="Obraz 34" descr="25_jednos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1720" y="4005064"/>
            <a:ext cx="719329" cy="719329"/>
          </a:xfrm>
          <a:prstGeom prst="rect">
            <a:avLst/>
          </a:prstGeom>
        </p:spPr>
      </p:pic>
      <p:pic>
        <p:nvPicPr>
          <p:cNvPr id="36" name="Obraz 35" descr="25_jednos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5816" y="4005064"/>
            <a:ext cx="719329" cy="719329"/>
          </a:xfrm>
          <a:prstGeom prst="rect">
            <a:avLst/>
          </a:prstGeom>
        </p:spPr>
      </p:pic>
      <p:pic>
        <p:nvPicPr>
          <p:cNvPr id="37" name="Obraz 36" descr="25_jednos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1720" y="4869160"/>
            <a:ext cx="719329" cy="7193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691680" y="710987"/>
            <a:ext cx="576064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400" b="1" i="1" dirty="0" smtClean="0"/>
              <a:t>Ile brakuje do 100?</a:t>
            </a:r>
          </a:p>
          <a:p>
            <a:pPr algn="ctr">
              <a:lnSpc>
                <a:spcPct val="150000"/>
              </a:lnSpc>
            </a:pPr>
            <a:endParaRPr lang="pl-PL" b="1" dirty="0"/>
          </a:p>
        </p:txBody>
      </p:sp>
      <p:pic>
        <p:nvPicPr>
          <p:cNvPr id="17" name="Obraz 16" descr="25_jednos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2420888"/>
            <a:ext cx="719329" cy="719329"/>
          </a:xfrm>
          <a:prstGeom prst="rect">
            <a:avLst/>
          </a:prstGeom>
        </p:spPr>
      </p:pic>
      <p:pic>
        <p:nvPicPr>
          <p:cNvPr id="18" name="Obraz 17" descr="25_jednos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2420888"/>
            <a:ext cx="719329" cy="719329"/>
          </a:xfrm>
          <a:prstGeom prst="rect">
            <a:avLst/>
          </a:prstGeom>
        </p:spPr>
      </p:pic>
      <p:pic>
        <p:nvPicPr>
          <p:cNvPr id="19" name="Obraz 18" descr="25_jednos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3356992"/>
            <a:ext cx="719329" cy="719329"/>
          </a:xfrm>
          <a:prstGeom prst="rect">
            <a:avLst/>
          </a:prstGeom>
        </p:spPr>
      </p:pic>
      <p:pic>
        <p:nvPicPr>
          <p:cNvPr id="20" name="Obraz 19" descr="25_jednos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3356992"/>
            <a:ext cx="719329" cy="719329"/>
          </a:xfrm>
          <a:prstGeom prst="rect">
            <a:avLst/>
          </a:prstGeom>
        </p:spPr>
      </p:pic>
      <p:pic>
        <p:nvPicPr>
          <p:cNvPr id="21" name="Obraz 20" descr="25_jednos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4293096"/>
            <a:ext cx="719329" cy="719329"/>
          </a:xfrm>
          <a:prstGeom prst="rect">
            <a:avLst/>
          </a:prstGeom>
        </p:spPr>
      </p:pic>
      <p:pic>
        <p:nvPicPr>
          <p:cNvPr id="22" name="Obraz 21" descr="25_jednos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4293096"/>
            <a:ext cx="719329" cy="719329"/>
          </a:xfrm>
          <a:prstGeom prst="rect">
            <a:avLst/>
          </a:prstGeom>
        </p:spPr>
      </p:pic>
      <p:pic>
        <p:nvPicPr>
          <p:cNvPr id="26" name="Obraz 25" descr="25_dziesie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2420888"/>
            <a:ext cx="719329" cy="719329"/>
          </a:xfrm>
          <a:prstGeom prst="rect">
            <a:avLst/>
          </a:prstGeom>
        </p:spPr>
      </p:pic>
      <p:pic>
        <p:nvPicPr>
          <p:cNvPr id="27" name="Obraz 26" descr="25_dziesie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80112" y="2636912"/>
            <a:ext cx="719329" cy="719329"/>
          </a:xfrm>
          <a:prstGeom prst="rect">
            <a:avLst/>
          </a:prstGeom>
        </p:spPr>
      </p:pic>
      <p:pic>
        <p:nvPicPr>
          <p:cNvPr id="28" name="Obraz 27" descr="25_dziesie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44208" y="2996952"/>
            <a:ext cx="719329" cy="719329"/>
          </a:xfrm>
          <a:prstGeom prst="rect">
            <a:avLst/>
          </a:prstGeom>
        </p:spPr>
      </p:pic>
      <p:pic>
        <p:nvPicPr>
          <p:cNvPr id="29" name="Obraz 28" descr="25_dziesie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6" y="3645024"/>
            <a:ext cx="719329" cy="719329"/>
          </a:xfrm>
          <a:prstGeom prst="rect">
            <a:avLst/>
          </a:prstGeom>
        </p:spPr>
      </p:pic>
      <p:pic>
        <p:nvPicPr>
          <p:cNvPr id="30" name="Obraz 29" descr="25_dziesie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8104" y="3861048"/>
            <a:ext cx="719329" cy="719329"/>
          </a:xfrm>
          <a:prstGeom prst="rect">
            <a:avLst/>
          </a:prstGeom>
        </p:spPr>
      </p:pic>
      <p:pic>
        <p:nvPicPr>
          <p:cNvPr id="31" name="Obraz 30" descr="25_dziesie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72200" y="4221088"/>
            <a:ext cx="719329" cy="7193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691680" y="710987"/>
            <a:ext cx="576064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400" b="1" i="1" dirty="0" smtClean="0"/>
              <a:t>Ile brakuje do 100?</a:t>
            </a:r>
          </a:p>
          <a:p>
            <a:pPr algn="ctr">
              <a:lnSpc>
                <a:spcPct val="150000"/>
              </a:lnSpc>
            </a:pPr>
            <a:endParaRPr lang="pl-PL" b="1" dirty="0"/>
          </a:p>
        </p:txBody>
      </p:sp>
      <p:pic>
        <p:nvPicPr>
          <p:cNvPr id="12" name="Obraz 11" descr="25_dziesie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2348880"/>
            <a:ext cx="719329" cy="719329"/>
          </a:xfrm>
          <a:prstGeom prst="rect">
            <a:avLst/>
          </a:prstGeom>
        </p:spPr>
      </p:pic>
      <p:pic>
        <p:nvPicPr>
          <p:cNvPr id="13" name="Obraz 12" descr="25_dziesie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016" y="3573016"/>
            <a:ext cx="719329" cy="719329"/>
          </a:xfrm>
          <a:prstGeom prst="rect">
            <a:avLst/>
          </a:prstGeom>
        </p:spPr>
      </p:pic>
      <p:pic>
        <p:nvPicPr>
          <p:cNvPr id="16" name="Obraz 15" descr="25_dziesie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3789040"/>
            <a:ext cx="719329" cy="719329"/>
          </a:xfrm>
          <a:prstGeom prst="rect">
            <a:avLst/>
          </a:prstGeom>
        </p:spPr>
      </p:pic>
      <p:pic>
        <p:nvPicPr>
          <p:cNvPr id="17" name="Obraz 16" descr="25_jednos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5856" y="2348880"/>
            <a:ext cx="719329" cy="719329"/>
          </a:xfrm>
          <a:prstGeom prst="rect">
            <a:avLst/>
          </a:prstGeom>
        </p:spPr>
      </p:pic>
      <p:pic>
        <p:nvPicPr>
          <p:cNvPr id="18" name="Obraz 17" descr="25_jednos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11760" y="2348880"/>
            <a:ext cx="719329" cy="719329"/>
          </a:xfrm>
          <a:prstGeom prst="rect">
            <a:avLst/>
          </a:prstGeom>
        </p:spPr>
      </p:pic>
      <p:pic>
        <p:nvPicPr>
          <p:cNvPr id="19" name="Obraz 18" descr="25_jednos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83768" y="3284984"/>
            <a:ext cx="719329" cy="719329"/>
          </a:xfrm>
          <a:prstGeom prst="rect">
            <a:avLst/>
          </a:prstGeom>
        </p:spPr>
      </p:pic>
      <p:pic>
        <p:nvPicPr>
          <p:cNvPr id="20" name="Obraz 19" descr="25_jednos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11760" y="4221088"/>
            <a:ext cx="719329" cy="7193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691680" y="692696"/>
            <a:ext cx="576064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400" b="1" i="1" dirty="0" smtClean="0"/>
              <a:t>Ile to razem?</a:t>
            </a:r>
          </a:p>
          <a:p>
            <a:pPr algn="ctr">
              <a:lnSpc>
                <a:spcPct val="150000"/>
              </a:lnSpc>
            </a:pPr>
            <a:endParaRPr lang="pl-PL" b="1" dirty="0"/>
          </a:p>
        </p:txBody>
      </p:sp>
      <p:pic>
        <p:nvPicPr>
          <p:cNvPr id="8" name="Obraz 7" descr="25_jednos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2780928"/>
            <a:ext cx="719329" cy="719329"/>
          </a:xfrm>
          <a:prstGeom prst="rect">
            <a:avLst/>
          </a:prstGeom>
        </p:spPr>
      </p:pic>
      <p:pic>
        <p:nvPicPr>
          <p:cNvPr id="9" name="Obraz 8" descr="25_dziesie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67944" y="2780928"/>
            <a:ext cx="719329" cy="719329"/>
          </a:xfrm>
          <a:prstGeom prst="rect">
            <a:avLst/>
          </a:prstGeom>
        </p:spPr>
      </p:pic>
      <p:pic>
        <p:nvPicPr>
          <p:cNvPr id="10" name="Obraz 9" descr="25_dziesie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2780928"/>
            <a:ext cx="719329" cy="719329"/>
          </a:xfrm>
          <a:prstGeom prst="rect">
            <a:avLst/>
          </a:prstGeom>
        </p:spPr>
      </p:pic>
      <p:pic>
        <p:nvPicPr>
          <p:cNvPr id="11" name="Obraz 10" descr="25_dziesie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3573016"/>
            <a:ext cx="719329" cy="719329"/>
          </a:xfrm>
          <a:prstGeom prst="rect">
            <a:avLst/>
          </a:prstGeom>
        </p:spPr>
      </p:pic>
      <p:pic>
        <p:nvPicPr>
          <p:cNvPr id="12" name="Obraz 11" descr="25_dziesie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0152" y="3068960"/>
            <a:ext cx="719329" cy="7193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691680" y="692696"/>
            <a:ext cx="576064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400" b="1" i="1" dirty="0" smtClean="0"/>
              <a:t>Ile to razem?</a:t>
            </a:r>
          </a:p>
          <a:p>
            <a:pPr algn="ctr">
              <a:lnSpc>
                <a:spcPct val="150000"/>
              </a:lnSpc>
            </a:pPr>
            <a:endParaRPr lang="pl-PL" b="1" dirty="0"/>
          </a:p>
        </p:txBody>
      </p:sp>
      <p:pic>
        <p:nvPicPr>
          <p:cNvPr id="15" name="Obraz 14" descr="25_jednos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2276872"/>
            <a:ext cx="719329" cy="719329"/>
          </a:xfrm>
          <a:prstGeom prst="rect">
            <a:avLst/>
          </a:prstGeom>
        </p:spPr>
      </p:pic>
      <p:pic>
        <p:nvPicPr>
          <p:cNvPr id="16" name="Obraz 15" descr="25_jednos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3068960"/>
            <a:ext cx="719329" cy="719329"/>
          </a:xfrm>
          <a:prstGeom prst="rect">
            <a:avLst/>
          </a:prstGeom>
        </p:spPr>
      </p:pic>
      <p:pic>
        <p:nvPicPr>
          <p:cNvPr id="17" name="Obraz 16" descr="25_jednos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3284984"/>
            <a:ext cx="719329" cy="719329"/>
          </a:xfrm>
          <a:prstGeom prst="rect">
            <a:avLst/>
          </a:prstGeom>
        </p:spPr>
      </p:pic>
      <p:pic>
        <p:nvPicPr>
          <p:cNvPr id="18" name="Obraz 17" descr="25_jednos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4077072"/>
            <a:ext cx="719329" cy="719329"/>
          </a:xfrm>
          <a:prstGeom prst="rect">
            <a:avLst/>
          </a:prstGeom>
        </p:spPr>
      </p:pic>
      <p:pic>
        <p:nvPicPr>
          <p:cNvPr id="19" name="Obraz 18" descr="25_jednos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19872" y="2564904"/>
            <a:ext cx="719329" cy="719329"/>
          </a:xfrm>
          <a:prstGeom prst="rect">
            <a:avLst/>
          </a:prstGeom>
        </p:spPr>
      </p:pic>
      <p:pic>
        <p:nvPicPr>
          <p:cNvPr id="20" name="Obraz 19" descr="25_jednos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07904" y="3429000"/>
            <a:ext cx="719329" cy="719329"/>
          </a:xfrm>
          <a:prstGeom prst="rect">
            <a:avLst/>
          </a:prstGeom>
        </p:spPr>
      </p:pic>
      <p:pic>
        <p:nvPicPr>
          <p:cNvPr id="21" name="Obraz 20" descr="25_dziesie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4088" y="2492896"/>
            <a:ext cx="719329" cy="719329"/>
          </a:xfrm>
          <a:prstGeom prst="rect">
            <a:avLst/>
          </a:prstGeom>
        </p:spPr>
      </p:pic>
      <p:pic>
        <p:nvPicPr>
          <p:cNvPr id="26" name="Obraz 25" descr="25_dziesie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72200" y="2708920"/>
            <a:ext cx="719329" cy="719329"/>
          </a:xfrm>
          <a:prstGeom prst="rect">
            <a:avLst/>
          </a:prstGeom>
        </p:spPr>
      </p:pic>
      <p:pic>
        <p:nvPicPr>
          <p:cNvPr id="27" name="Obraz 26" descr="25_dziesie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80312" y="2996952"/>
            <a:ext cx="719329" cy="719329"/>
          </a:xfrm>
          <a:prstGeom prst="rect">
            <a:avLst/>
          </a:prstGeom>
        </p:spPr>
      </p:pic>
      <p:pic>
        <p:nvPicPr>
          <p:cNvPr id="28" name="Obraz 27" descr="25_dziesie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44208" y="3717032"/>
            <a:ext cx="719329" cy="719329"/>
          </a:xfrm>
          <a:prstGeom prst="rect">
            <a:avLst/>
          </a:prstGeom>
        </p:spPr>
      </p:pic>
      <p:pic>
        <p:nvPicPr>
          <p:cNvPr id="29" name="Obraz 28" descr="25_dziesie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36096" y="4077072"/>
            <a:ext cx="719329" cy="7193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691680" y="692696"/>
            <a:ext cx="576064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400" b="1" i="1" dirty="0" smtClean="0"/>
              <a:t>Ile to razem?</a:t>
            </a:r>
          </a:p>
          <a:p>
            <a:pPr algn="ctr">
              <a:lnSpc>
                <a:spcPct val="150000"/>
              </a:lnSpc>
            </a:pPr>
            <a:endParaRPr lang="pl-PL" b="1" dirty="0"/>
          </a:p>
        </p:txBody>
      </p:sp>
      <p:pic>
        <p:nvPicPr>
          <p:cNvPr id="18" name="Obraz 17" descr="25_jednos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9712" y="2348880"/>
            <a:ext cx="719329" cy="719329"/>
          </a:xfrm>
          <a:prstGeom prst="rect">
            <a:avLst/>
          </a:prstGeom>
        </p:spPr>
      </p:pic>
      <p:pic>
        <p:nvPicPr>
          <p:cNvPr id="19" name="Obraz 18" descr="25_jednos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2708920"/>
            <a:ext cx="719329" cy="719329"/>
          </a:xfrm>
          <a:prstGeom prst="rect">
            <a:avLst/>
          </a:prstGeom>
        </p:spPr>
      </p:pic>
      <p:pic>
        <p:nvPicPr>
          <p:cNvPr id="20" name="Obraz 19" descr="25_jednos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3573016"/>
            <a:ext cx="719329" cy="719329"/>
          </a:xfrm>
          <a:prstGeom prst="rect">
            <a:avLst/>
          </a:prstGeom>
        </p:spPr>
      </p:pic>
      <p:pic>
        <p:nvPicPr>
          <p:cNvPr id="21" name="Obraz 20" descr="25_jednos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4005064"/>
            <a:ext cx="719329" cy="719329"/>
          </a:xfrm>
          <a:prstGeom prst="rect">
            <a:avLst/>
          </a:prstGeom>
        </p:spPr>
      </p:pic>
      <p:pic>
        <p:nvPicPr>
          <p:cNvPr id="22" name="Obraz 21" descr="25_jednos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3928" y="3573016"/>
            <a:ext cx="719329" cy="719329"/>
          </a:xfrm>
          <a:prstGeom prst="rect">
            <a:avLst/>
          </a:prstGeom>
        </p:spPr>
      </p:pic>
      <p:pic>
        <p:nvPicPr>
          <p:cNvPr id="23" name="Obraz 22" descr="25_jednos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3968" y="2564904"/>
            <a:ext cx="719329" cy="719329"/>
          </a:xfrm>
          <a:prstGeom prst="rect">
            <a:avLst/>
          </a:prstGeom>
        </p:spPr>
      </p:pic>
      <p:pic>
        <p:nvPicPr>
          <p:cNvPr id="24" name="Obraz 23" descr="25_dziesie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80112" y="2564904"/>
            <a:ext cx="719329" cy="719329"/>
          </a:xfrm>
          <a:prstGeom prst="rect">
            <a:avLst/>
          </a:prstGeom>
        </p:spPr>
      </p:pic>
      <p:pic>
        <p:nvPicPr>
          <p:cNvPr id="25" name="Obraz 24" descr="25_dziesie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8064" y="3501008"/>
            <a:ext cx="719329" cy="719329"/>
          </a:xfrm>
          <a:prstGeom prst="rect">
            <a:avLst/>
          </a:prstGeom>
        </p:spPr>
      </p:pic>
      <p:pic>
        <p:nvPicPr>
          <p:cNvPr id="26" name="Obraz 25" descr="25_dziesie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28184" y="3501008"/>
            <a:ext cx="719329" cy="719329"/>
          </a:xfrm>
          <a:prstGeom prst="rect">
            <a:avLst/>
          </a:prstGeom>
        </p:spPr>
      </p:pic>
      <p:pic>
        <p:nvPicPr>
          <p:cNvPr id="27" name="Obraz 26" descr="25_dziesie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3968" y="4509120"/>
            <a:ext cx="719329" cy="7193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691680" y="692696"/>
            <a:ext cx="576064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400" b="1" i="1" dirty="0" smtClean="0"/>
              <a:t>Ile to razem?</a:t>
            </a:r>
          </a:p>
          <a:p>
            <a:pPr algn="ctr">
              <a:lnSpc>
                <a:spcPct val="150000"/>
              </a:lnSpc>
            </a:pPr>
            <a:endParaRPr lang="pl-PL" b="1" dirty="0"/>
          </a:p>
        </p:txBody>
      </p:sp>
      <p:pic>
        <p:nvPicPr>
          <p:cNvPr id="26" name="Obraz 25" descr="25_jednos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2276872"/>
            <a:ext cx="719329" cy="719329"/>
          </a:xfrm>
          <a:prstGeom prst="rect">
            <a:avLst/>
          </a:prstGeom>
        </p:spPr>
      </p:pic>
      <p:pic>
        <p:nvPicPr>
          <p:cNvPr id="27" name="Obraz 26" descr="25_jednos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2564904"/>
            <a:ext cx="719329" cy="719329"/>
          </a:xfrm>
          <a:prstGeom prst="rect">
            <a:avLst/>
          </a:prstGeom>
        </p:spPr>
      </p:pic>
      <p:pic>
        <p:nvPicPr>
          <p:cNvPr id="28" name="Obraz 27" descr="25_jednos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3284984"/>
            <a:ext cx="719329" cy="719329"/>
          </a:xfrm>
          <a:prstGeom prst="rect">
            <a:avLst/>
          </a:prstGeom>
        </p:spPr>
      </p:pic>
      <p:pic>
        <p:nvPicPr>
          <p:cNvPr id="29" name="Obraz 28" descr="25_dziesie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95936" y="2348880"/>
            <a:ext cx="719329" cy="719329"/>
          </a:xfrm>
          <a:prstGeom prst="rect">
            <a:avLst/>
          </a:prstGeom>
        </p:spPr>
      </p:pic>
      <p:pic>
        <p:nvPicPr>
          <p:cNvPr id="30" name="Obraz 29" descr="25_dziesie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2564904"/>
            <a:ext cx="719329" cy="719329"/>
          </a:xfrm>
          <a:prstGeom prst="rect">
            <a:avLst/>
          </a:prstGeom>
        </p:spPr>
      </p:pic>
      <p:pic>
        <p:nvPicPr>
          <p:cNvPr id="31" name="Obraz 30" descr="25_dziesie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24128" y="2852936"/>
            <a:ext cx="719329" cy="719329"/>
          </a:xfrm>
          <a:prstGeom prst="rect">
            <a:avLst/>
          </a:prstGeom>
        </p:spPr>
      </p:pic>
      <p:pic>
        <p:nvPicPr>
          <p:cNvPr id="32" name="Obraz 31" descr="25_dziesie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88224" y="3140968"/>
            <a:ext cx="719329" cy="719329"/>
          </a:xfrm>
          <a:prstGeom prst="rect">
            <a:avLst/>
          </a:prstGeom>
        </p:spPr>
      </p:pic>
      <p:pic>
        <p:nvPicPr>
          <p:cNvPr id="33" name="Obraz 32" descr="25_dziesie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52320" y="3501008"/>
            <a:ext cx="719329" cy="719329"/>
          </a:xfrm>
          <a:prstGeom prst="rect">
            <a:avLst/>
          </a:prstGeom>
        </p:spPr>
      </p:pic>
      <p:pic>
        <p:nvPicPr>
          <p:cNvPr id="34" name="Obraz 33" descr="25_dziesie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95936" y="3501008"/>
            <a:ext cx="719329" cy="719329"/>
          </a:xfrm>
          <a:prstGeom prst="rect">
            <a:avLst/>
          </a:prstGeom>
        </p:spPr>
      </p:pic>
      <p:pic>
        <p:nvPicPr>
          <p:cNvPr id="35" name="Obraz 34" descr="25_dziesie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3717032"/>
            <a:ext cx="719329" cy="719329"/>
          </a:xfrm>
          <a:prstGeom prst="rect">
            <a:avLst/>
          </a:prstGeom>
        </p:spPr>
      </p:pic>
      <p:pic>
        <p:nvPicPr>
          <p:cNvPr id="36" name="Obraz 35" descr="25_dziesie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136" y="4005064"/>
            <a:ext cx="719329" cy="719329"/>
          </a:xfrm>
          <a:prstGeom prst="rect">
            <a:avLst/>
          </a:prstGeom>
        </p:spPr>
      </p:pic>
      <p:pic>
        <p:nvPicPr>
          <p:cNvPr id="37" name="Obraz 36" descr="25_dziesie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60232" y="4293096"/>
            <a:ext cx="719329" cy="719329"/>
          </a:xfrm>
          <a:prstGeom prst="rect">
            <a:avLst/>
          </a:prstGeom>
        </p:spPr>
      </p:pic>
      <p:pic>
        <p:nvPicPr>
          <p:cNvPr id="38" name="Obraz 37" descr="25_dziesie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52320" y="4725144"/>
            <a:ext cx="719329" cy="719329"/>
          </a:xfrm>
          <a:prstGeom prst="rect">
            <a:avLst/>
          </a:prstGeom>
        </p:spPr>
      </p:pic>
      <p:pic>
        <p:nvPicPr>
          <p:cNvPr id="39" name="Obraz 38" descr="25_dziesie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23928" y="4653136"/>
            <a:ext cx="719329" cy="7193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691680" y="692696"/>
            <a:ext cx="576064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400" b="1" i="1" dirty="0" smtClean="0"/>
              <a:t>Gdzie jest więcej?</a:t>
            </a:r>
          </a:p>
          <a:p>
            <a:pPr algn="ctr">
              <a:lnSpc>
                <a:spcPct val="150000"/>
              </a:lnSpc>
            </a:pPr>
            <a:endParaRPr lang="pl-PL" b="1" dirty="0"/>
          </a:p>
        </p:txBody>
      </p:sp>
      <p:cxnSp>
        <p:nvCxnSpPr>
          <p:cNvPr id="27" name="Łącznik prosty 26"/>
          <p:cNvCxnSpPr/>
          <p:nvPr/>
        </p:nvCxnSpPr>
        <p:spPr>
          <a:xfrm>
            <a:off x="4572000" y="1916832"/>
            <a:ext cx="0" cy="4248472"/>
          </a:xfrm>
          <a:prstGeom prst="line">
            <a:avLst/>
          </a:prstGeom>
          <a:ln w="381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Obraz 14" descr="25_jednos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2132856"/>
            <a:ext cx="719329" cy="719329"/>
          </a:xfrm>
          <a:prstGeom prst="rect">
            <a:avLst/>
          </a:prstGeom>
        </p:spPr>
      </p:pic>
      <p:pic>
        <p:nvPicPr>
          <p:cNvPr id="16" name="Obraz 15" descr="25_jednos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2132856"/>
            <a:ext cx="719329" cy="719329"/>
          </a:xfrm>
          <a:prstGeom prst="rect">
            <a:avLst/>
          </a:prstGeom>
        </p:spPr>
      </p:pic>
      <p:pic>
        <p:nvPicPr>
          <p:cNvPr id="17" name="Obraz 16" descr="25_jednos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2132856"/>
            <a:ext cx="719329" cy="719329"/>
          </a:xfrm>
          <a:prstGeom prst="rect">
            <a:avLst/>
          </a:prstGeom>
        </p:spPr>
      </p:pic>
      <p:pic>
        <p:nvPicPr>
          <p:cNvPr id="18" name="Obraz 17" descr="25_jednos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28184" y="2132856"/>
            <a:ext cx="719329" cy="719329"/>
          </a:xfrm>
          <a:prstGeom prst="rect">
            <a:avLst/>
          </a:prstGeom>
        </p:spPr>
      </p:pic>
      <p:pic>
        <p:nvPicPr>
          <p:cNvPr id="19" name="Obraz 18" descr="25_jednos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2132856"/>
            <a:ext cx="719329" cy="719329"/>
          </a:xfrm>
          <a:prstGeom prst="rect">
            <a:avLst/>
          </a:prstGeom>
        </p:spPr>
      </p:pic>
      <p:pic>
        <p:nvPicPr>
          <p:cNvPr id="20" name="Obraz 19" descr="25_dziesie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71800" y="2132856"/>
            <a:ext cx="719329" cy="719329"/>
          </a:xfrm>
          <a:prstGeom prst="rect">
            <a:avLst/>
          </a:prstGeom>
        </p:spPr>
      </p:pic>
      <p:pic>
        <p:nvPicPr>
          <p:cNvPr id="26" name="Obraz 25" descr="25_dziesie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35896" y="2132856"/>
            <a:ext cx="719329" cy="719329"/>
          </a:xfrm>
          <a:prstGeom prst="rect">
            <a:avLst/>
          </a:prstGeom>
        </p:spPr>
      </p:pic>
      <p:pic>
        <p:nvPicPr>
          <p:cNvPr id="28" name="Obraz 27" descr="25_dziesie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63888" y="2996952"/>
            <a:ext cx="719329" cy="719329"/>
          </a:xfrm>
          <a:prstGeom prst="rect">
            <a:avLst/>
          </a:prstGeom>
        </p:spPr>
      </p:pic>
      <p:pic>
        <p:nvPicPr>
          <p:cNvPr id="29" name="Obraz 28" descr="25_dziesie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99792" y="2996952"/>
            <a:ext cx="719329" cy="719329"/>
          </a:xfrm>
          <a:prstGeom prst="rect">
            <a:avLst/>
          </a:prstGeom>
        </p:spPr>
      </p:pic>
      <p:pic>
        <p:nvPicPr>
          <p:cNvPr id="30" name="Obraz 29" descr="25_dziesie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28384" y="2132856"/>
            <a:ext cx="719329" cy="7193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691680" y="692696"/>
            <a:ext cx="576064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400" b="1" i="1" dirty="0" smtClean="0"/>
              <a:t>Gdzie jest więcej?</a:t>
            </a:r>
          </a:p>
          <a:p>
            <a:pPr algn="ctr">
              <a:lnSpc>
                <a:spcPct val="150000"/>
              </a:lnSpc>
            </a:pPr>
            <a:endParaRPr lang="pl-PL" b="1" dirty="0"/>
          </a:p>
        </p:txBody>
      </p:sp>
      <p:cxnSp>
        <p:nvCxnSpPr>
          <p:cNvPr id="27" name="Łącznik prosty 26"/>
          <p:cNvCxnSpPr/>
          <p:nvPr/>
        </p:nvCxnSpPr>
        <p:spPr>
          <a:xfrm>
            <a:off x="4572000" y="1916832"/>
            <a:ext cx="0" cy="4248472"/>
          </a:xfrm>
          <a:prstGeom prst="line">
            <a:avLst/>
          </a:prstGeom>
          <a:ln w="381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Obraz 28" descr="25_dziesie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68344" y="2060848"/>
            <a:ext cx="719329" cy="719329"/>
          </a:xfrm>
          <a:prstGeom prst="rect">
            <a:avLst/>
          </a:prstGeom>
        </p:spPr>
      </p:pic>
      <p:pic>
        <p:nvPicPr>
          <p:cNvPr id="30" name="Obraz 29" descr="25_dziesie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2060848"/>
            <a:ext cx="719329" cy="719329"/>
          </a:xfrm>
          <a:prstGeom prst="rect">
            <a:avLst/>
          </a:prstGeom>
        </p:spPr>
      </p:pic>
      <p:pic>
        <p:nvPicPr>
          <p:cNvPr id="33" name="Obraz 32" descr="25_dziesie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2996952"/>
            <a:ext cx="719329" cy="719329"/>
          </a:xfrm>
          <a:prstGeom prst="rect">
            <a:avLst/>
          </a:prstGeom>
        </p:spPr>
      </p:pic>
      <p:pic>
        <p:nvPicPr>
          <p:cNvPr id="34" name="Obraz 33" descr="25_dziesie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68344" y="2996952"/>
            <a:ext cx="719329" cy="719329"/>
          </a:xfrm>
          <a:prstGeom prst="rect">
            <a:avLst/>
          </a:prstGeom>
        </p:spPr>
      </p:pic>
      <p:pic>
        <p:nvPicPr>
          <p:cNvPr id="35" name="Obraz 34" descr="25_dziesie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2852936"/>
            <a:ext cx="719329" cy="719329"/>
          </a:xfrm>
          <a:prstGeom prst="rect">
            <a:avLst/>
          </a:prstGeom>
        </p:spPr>
      </p:pic>
      <p:pic>
        <p:nvPicPr>
          <p:cNvPr id="36" name="Obraz 35" descr="25_dziesie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3645024"/>
            <a:ext cx="719329" cy="719329"/>
          </a:xfrm>
          <a:prstGeom prst="rect">
            <a:avLst/>
          </a:prstGeom>
        </p:spPr>
      </p:pic>
      <p:pic>
        <p:nvPicPr>
          <p:cNvPr id="37" name="Obraz 36" descr="25_dziesie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3645024"/>
            <a:ext cx="719329" cy="719329"/>
          </a:xfrm>
          <a:prstGeom prst="rect">
            <a:avLst/>
          </a:prstGeom>
        </p:spPr>
      </p:pic>
      <p:pic>
        <p:nvPicPr>
          <p:cNvPr id="38" name="Obraz 37" descr="25_dziesie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2852936"/>
            <a:ext cx="719329" cy="719329"/>
          </a:xfrm>
          <a:prstGeom prst="rect">
            <a:avLst/>
          </a:prstGeom>
        </p:spPr>
      </p:pic>
      <p:pic>
        <p:nvPicPr>
          <p:cNvPr id="39" name="Obraz 38" descr="25_dziesie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2060848"/>
            <a:ext cx="719329" cy="719329"/>
          </a:xfrm>
          <a:prstGeom prst="rect">
            <a:avLst/>
          </a:prstGeom>
        </p:spPr>
      </p:pic>
      <p:pic>
        <p:nvPicPr>
          <p:cNvPr id="40" name="Obraz 39" descr="25_jednos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92080" y="2060848"/>
            <a:ext cx="719329" cy="719329"/>
          </a:xfrm>
          <a:prstGeom prst="rect">
            <a:avLst/>
          </a:prstGeom>
        </p:spPr>
      </p:pic>
      <p:pic>
        <p:nvPicPr>
          <p:cNvPr id="41" name="Obraz 40" descr="25_jednos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84168" y="2060848"/>
            <a:ext cx="719329" cy="719329"/>
          </a:xfrm>
          <a:prstGeom prst="rect">
            <a:avLst/>
          </a:prstGeom>
        </p:spPr>
      </p:pic>
      <p:pic>
        <p:nvPicPr>
          <p:cNvPr id="42" name="Obraz 41" descr="25_jednos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92080" y="2996952"/>
            <a:ext cx="719329" cy="719329"/>
          </a:xfrm>
          <a:prstGeom prst="rect">
            <a:avLst/>
          </a:prstGeom>
        </p:spPr>
      </p:pic>
      <p:pic>
        <p:nvPicPr>
          <p:cNvPr id="43" name="Obraz 42" descr="25_jednos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84168" y="2996952"/>
            <a:ext cx="719329" cy="719329"/>
          </a:xfrm>
          <a:prstGeom prst="rect">
            <a:avLst/>
          </a:prstGeom>
        </p:spPr>
      </p:pic>
      <p:pic>
        <p:nvPicPr>
          <p:cNvPr id="44" name="Obraz 43" descr="25_jednos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43808" y="2060848"/>
            <a:ext cx="719329" cy="719329"/>
          </a:xfrm>
          <a:prstGeom prst="rect">
            <a:avLst/>
          </a:prstGeom>
        </p:spPr>
      </p:pic>
      <p:pic>
        <p:nvPicPr>
          <p:cNvPr id="45" name="Obraz 44" descr="25_jednos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600" y="2060848"/>
            <a:ext cx="719329" cy="719329"/>
          </a:xfrm>
          <a:prstGeom prst="rect">
            <a:avLst/>
          </a:prstGeom>
        </p:spPr>
      </p:pic>
      <p:pic>
        <p:nvPicPr>
          <p:cNvPr id="46" name="Obraz 45" descr="25_jednos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600" y="2852936"/>
            <a:ext cx="719329" cy="719329"/>
          </a:xfrm>
          <a:prstGeom prst="rect">
            <a:avLst/>
          </a:prstGeom>
        </p:spPr>
      </p:pic>
      <p:pic>
        <p:nvPicPr>
          <p:cNvPr id="47" name="Obraz 46" descr="25_jednos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600" y="3645024"/>
            <a:ext cx="719329" cy="7193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691680" y="692696"/>
            <a:ext cx="576064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400" b="1" i="1" dirty="0" smtClean="0"/>
              <a:t>Gdzie jest więcej?</a:t>
            </a:r>
          </a:p>
          <a:p>
            <a:pPr algn="ctr">
              <a:lnSpc>
                <a:spcPct val="150000"/>
              </a:lnSpc>
            </a:pPr>
            <a:endParaRPr lang="pl-PL" b="1" dirty="0"/>
          </a:p>
        </p:txBody>
      </p:sp>
      <p:cxnSp>
        <p:nvCxnSpPr>
          <p:cNvPr id="27" name="Łącznik prosty 26"/>
          <p:cNvCxnSpPr/>
          <p:nvPr/>
        </p:nvCxnSpPr>
        <p:spPr>
          <a:xfrm>
            <a:off x="4572000" y="1844824"/>
            <a:ext cx="0" cy="4248472"/>
          </a:xfrm>
          <a:prstGeom prst="line">
            <a:avLst/>
          </a:prstGeom>
          <a:ln w="381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Obraz 25" descr="25_jednos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2132856"/>
            <a:ext cx="719329" cy="719329"/>
          </a:xfrm>
          <a:prstGeom prst="rect">
            <a:avLst/>
          </a:prstGeom>
        </p:spPr>
      </p:pic>
      <p:pic>
        <p:nvPicPr>
          <p:cNvPr id="28" name="Obraz 27" descr="25_jednos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4077072"/>
            <a:ext cx="719329" cy="719329"/>
          </a:xfrm>
          <a:prstGeom prst="rect">
            <a:avLst/>
          </a:prstGeom>
        </p:spPr>
      </p:pic>
      <p:pic>
        <p:nvPicPr>
          <p:cNvPr id="29" name="Obraz 28" descr="25_jednos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4168" y="4365104"/>
            <a:ext cx="719329" cy="719329"/>
          </a:xfrm>
          <a:prstGeom prst="rect">
            <a:avLst/>
          </a:prstGeom>
        </p:spPr>
      </p:pic>
      <p:pic>
        <p:nvPicPr>
          <p:cNvPr id="30" name="Obraz 29" descr="25_jednos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2132856"/>
            <a:ext cx="719329" cy="719329"/>
          </a:xfrm>
          <a:prstGeom prst="rect">
            <a:avLst/>
          </a:prstGeom>
        </p:spPr>
      </p:pic>
      <p:pic>
        <p:nvPicPr>
          <p:cNvPr id="31" name="Obraz 30" descr="25_jednos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19872" y="2276872"/>
            <a:ext cx="719329" cy="719329"/>
          </a:xfrm>
          <a:prstGeom prst="rect">
            <a:avLst/>
          </a:prstGeom>
        </p:spPr>
      </p:pic>
      <p:pic>
        <p:nvPicPr>
          <p:cNvPr id="32" name="Obraz 31" descr="25_jednos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2852936"/>
            <a:ext cx="719329" cy="719329"/>
          </a:xfrm>
          <a:prstGeom prst="rect">
            <a:avLst/>
          </a:prstGeom>
        </p:spPr>
      </p:pic>
      <p:pic>
        <p:nvPicPr>
          <p:cNvPr id="33" name="Obraz 32" descr="25_jednos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4005064"/>
            <a:ext cx="719329" cy="719329"/>
          </a:xfrm>
          <a:prstGeom prst="rect">
            <a:avLst/>
          </a:prstGeom>
        </p:spPr>
      </p:pic>
      <p:pic>
        <p:nvPicPr>
          <p:cNvPr id="34" name="Obraz 33" descr="25_jednos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3861048"/>
            <a:ext cx="719329" cy="719329"/>
          </a:xfrm>
          <a:prstGeom prst="rect">
            <a:avLst/>
          </a:prstGeom>
        </p:spPr>
      </p:pic>
      <p:pic>
        <p:nvPicPr>
          <p:cNvPr id="35" name="Obraz 34" descr="25_jednos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2996952"/>
            <a:ext cx="719329" cy="719329"/>
          </a:xfrm>
          <a:prstGeom prst="rect">
            <a:avLst/>
          </a:prstGeom>
        </p:spPr>
      </p:pic>
      <p:pic>
        <p:nvPicPr>
          <p:cNvPr id="36" name="Obraz 35" descr="25_dziesie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28184" y="2132856"/>
            <a:ext cx="719329" cy="719329"/>
          </a:xfrm>
          <a:prstGeom prst="rect">
            <a:avLst/>
          </a:prstGeom>
        </p:spPr>
      </p:pic>
      <p:pic>
        <p:nvPicPr>
          <p:cNvPr id="37" name="Obraz 36" descr="25_dziesie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92280" y="2708920"/>
            <a:ext cx="719329" cy="719329"/>
          </a:xfrm>
          <a:prstGeom prst="rect">
            <a:avLst/>
          </a:prstGeom>
        </p:spPr>
      </p:pic>
      <p:pic>
        <p:nvPicPr>
          <p:cNvPr id="38" name="Obraz 37" descr="25_dziesie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56176" y="3212976"/>
            <a:ext cx="719329" cy="719329"/>
          </a:xfrm>
          <a:prstGeom prst="rect">
            <a:avLst/>
          </a:prstGeom>
        </p:spPr>
      </p:pic>
      <p:pic>
        <p:nvPicPr>
          <p:cNvPr id="39" name="Obraz 38" descr="25_dziesie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6056" y="3212976"/>
            <a:ext cx="719329" cy="719329"/>
          </a:xfrm>
          <a:prstGeom prst="rect">
            <a:avLst/>
          </a:prstGeom>
        </p:spPr>
      </p:pic>
      <p:pic>
        <p:nvPicPr>
          <p:cNvPr id="40" name="Obraz 39" descr="25_dziesie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64288" y="3717032"/>
            <a:ext cx="719329" cy="719329"/>
          </a:xfrm>
          <a:prstGeom prst="rect">
            <a:avLst/>
          </a:prstGeom>
        </p:spPr>
      </p:pic>
      <p:pic>
        <p:nvPicPr>
          <p:cNvPr id="41" name="Obraz 40" descr="25_dziesie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64288" y="4653136"/>
            <a:ext cx="719329" cy="719329"/>
          </a:xfrm>
          <a:prstGeom prst="rect">
            <a:avLst/>
          </a:prstGeom>
        </p:spPr>
      </p:pic>
      <p:pic>
        <p:nvPicPr>
          <p:cNvPr id="42" name="Obraz 41" descr="25_dziesie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91880" y="3429000"/>
            <a:ext cx="719329" cy="719329"/>
          </a:xfrm>
          <a:prstGeom prst="rect">
            <a:avLst/>
          </a:prstGeom>
        </p:spPr>
      </p:pic>
      <p:pic>
        <p:nvPicPr>
          <p:cNvPr id="43" name="Obraz 42" descr="25_dziesie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91880" y="4293096"/>
            <a:ext cx="719329" cy="719329"/>
          </a:xfrm>
          <a:prstGeom prst="rect">
            <a:avLst/>
          </a:prstGeom>
        </p:spPr>
      </p:pic>
      <p:pic>
        <p:nvPicPr>
          <p:cNvPr id="44" name="Obraz 43" descr="25_dziesie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4" y="2060848"/>
            <a:ext cx="719329" cy="7193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691680" y="692696"/>
            <a:ext cx="576064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400" b="1" i="1" dirty="0" smtClean="0"/>
              <a:t>Ile brakuje do 100?</a:t>
            </a:r>
          </a:p>
          <a:p>
            <a:pPr algn="ctr">
              <a:lnSpc>
                <a:spcPct val="150000"/>
              </a:lnSpc>
            </a:pPr>
            <a:endParaRPr lang="pl-PL" b="1" dirty="0"/>
          </a:p>
        </p:txBody>
      </p:sp>
      <p:pic>
        <p:nvPicPr>
          <p:cNvPr id="17" name="Obraz 16" descr="25_dziesie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8224" y="3861048"/>
            <a:ext cx="719329" cy="719329"/>
          </a:xfrm>
          <a:prstGeom prst="rect">
            <a:avLst/>
          </a:prstGeom>
        </p:spPr>
      </p:pic>
      <p:pic>
        <p:nvPicPr>
          <p:cNvPr id="18" name="Obraz 17" descr="25_dziesie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120" y="3789040"/>
            <a:ext cx="719329" cy="719329"/>
          </a:xfrm>
          <a:prstGeom prst="rect">
            <a:avLst/>
          </a:prstGeom>
        </p:spPr>
      </p:pic>
      <p:pic>
        <p:nvPicPr>
          <p:cNvPr id="19" name="Obraz 18" descr="25_dziesie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3789040"/>
            <a:ext cx="719329" cy="719329"/>
          </a:xfrm>
          <a:prstGeom prst="rect">
            <a:avLst/>
          </a:prstGeom>
        </p:spPr>
      </p:pic>
      <p:pic>
        <p:nvPicPr>
          <p:cNvPr id="21" name="Obraz 20" descr="25_jednos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88224" y="2708920"/>
            <a:ext cx="719329" cy="719329"/>
          </a:xfrm>
          <a:prstGeom prst="rect">
            <a:avLst/>
          </a:prstGeom>
        </p:spPr>
      </p:pic>
      <p:pic>
        <p:nvPicPr>
          <p:cNvPr id="22" name="Obraz 21" descr="25_jednos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52120" y="2708920"/>
            <a:ext cx="719329" cy="719329"/>
          </a:xfrm>
          <a:prstGeom prst="rect">
            <a:avLst/>
          </a:prstGeom>
        </p:spPr>
      </p:pic>
      <p:pic>
        <p:nvPicPr>
          <p:cNvPr id="23" name="Obraz 22" descr="25_jednos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6" y="2708920"/>
            <a:ext cx="719329" cy="719329"/>
          </a:xfrm>
          <a:prstGeom prst="rect">
            <a:avLst/>
          </a:prstGeom>
        </p:spPr>
      </p:pic>
      <p:pic>
        <p:nvPicPr>
          <p:cNvPr id="24" name="Obraz 23" descr="25_jednos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1920" y="2708920"/>
            <a:ext cx="719329" cy="719329"/>
          </a:xfrm>
          <a:prstGeom prst="rect">
            <a:avLst/>
          </a:prstGeom>
        </p:spPr>
      </p:pic>
      <p:pic>
        <p:nvPicPr>
          <p:cNvPr id="25" name="Obraz 24" descr="25_jednos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87824" y="2780928"/>
            <a:ext cx="719329" cy="719329"/>
          </a:xfrm>
          <a:prstGeom prst="rect">
            <a:avLst/>
          </a:prstGeom>
        </p:spPr>
      </p:pic>
      <p:pic>
        <p:nvPicPr>
          <p:cNvPr id="26" name="Obraz 25" descr="25_jednos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23728" y="2780928"/>
            <a:ext cx="719329" cy="719329"/>
          </a:xfrm>
          <a:prstGeom prst="rect">
            <a:avLst/>
          </a:prstGeom>
        </p:spPr>
      </p:pic>
      <p:pic>
        <p:nvPicPr>
          <p:cNvPr id="27" name="Obraz 26" descr="25_jednos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1920" y="3717032"/>
            <a:ext cx="719329" cy="719329"/>
          </a:xfrm>
          <a:prstGeom prst="rect">
            <a:avLst/>
          </a:prstGeom>
        </p:spPr>
      </p:pic>
      <p:pic>
        <p:nvPicPr>
          <p:cNvPr id="28" name="Obraz 27" descr="25_jednos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87824" y="3717032"/>
            <a:ext cx="719329" cy="719329"/>
          </a:xfrm>
          <a:prstGeom prst="rect">
            <a:avLst/>
          </a:prstGeom>
        </p:spPr>
      </p:pic>
      <p:pic>
        <p:nvPicPr>
          <p:cNvPr id="29" name="Obraz 28" descr="25_jednos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23728" y="3645024"/>
            <a:ext cx="719329" cy="7193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56</Words>
  <Application>Microsoft Office PowerPoint</Application>
  <PresentationFormat>Pokaz na ekranie (4:3)</PresentationFormat>
  <Paragraphs>13</Paragraphs>
  <Slides>13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Motyw pakietu Office</vt:lpstr>
      <vt:lpstr>Nie tylko woreczki Cz. I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Ile to kosztuje?  Cz. I</dc:title>
  <dc:creator>MD</dc:creator>
  <cp:lastModifiedBy>Ryszard Strzelczyk</cp:lastModifiedBy>
  <cp:revision>20</cp:revision>
  <dcterms:created xsi:type="dcterms:W3CDTF">2013-07-23T15:48:06Z</dcterms:created>
  <dcterms:modified xsi:type="dcterms:W3CDTF">2013-10-18T12:38:56Z</dcterms:modified>
</cp:coreProperties>
</file>