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Gry</a:t>
            </a:r>
            <a:endParaRPr lang="pl-PL" b="1" dirty="0"/>
          </a:p>
        </p:txBody>
      </p:sp>
      <p:pic>
        <p:nvPicPr>
          <p:cNvPr id="3" name="Obraz 2" descr="stopka na białym tle.png"/>
          <p:cNvPicPr>
            <a:picLocks noChangeAspect="1"/>
          </p:cNvPicPr>
          <p:nvPr/>
        </p:nvPicPr>
        <p:blipFill>
          <a:blip r:embed="rId2" cstate="print"/>
          <a:srcRect t="4871"/>
          <a:stretch>
            <a:fillRect/>
          </a:stretch>
        </p:blipFill>
        <p:spPr>
          <a:xfrm>
            <a:off x="972305" y="5157192"/>
            <a:ext cx="7199391" cy="14062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31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62068" y="1719068"/>
            <a:ext cx="3419863" cy="34198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</Words>
  <Application>Microsoft Office PowerPoint</Application>
  <PresentationFormat>Pokaz na ekranie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Gry</vt:lpstr>
      <vt:lpstr>Slajd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Ile to kosztuje?  Cz. I</dc:title>
  <dc:creator>MD</dc:creator>
  <cp:lastModifiedBy>Ryszard Strzelczyk</cp:lastModifiedBy>
  <cp:revision>29</cp:revision>
  <dcterms:created xsi:type="dcterms:W3CDTF">2013-07-23T15:48:06Z</dcterms:created>
  <dcterms:modified xsi:type="dcterms:W3CDTF">2013-12-23T10:54:53Z</dcterms:modified>
</cp:coreProperties>
</file>