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6" r:id="rId5"/>
    <p:sldId id="267" r:id="rId6"/>
    <p:sldId id="268" r:id="rId7"/>
    <p:sldId id="263" r:id="rId8"/>
    <p:sldId id="265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8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C3FB-D22E-4AD3-B8E0-54AD0ADFDB0B}" type="datetimeFigureOut">
              <a:rPr lang="pl-PL" smtClean="0"/>
              <a:pPr/>
              <a:t>2013-10-17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BD116-D53D-4AC8-B116-24ADD1C0E64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Co jest dalej? </a:t>
            </a:r>
            <a:br>
              <a:rPr lang="pl-PL" b="1" dirty="0" smtClean="0"/>
            </a:br>
            <a:r>
              <a:rPr lang="pl-PL" b="1" dirty="0" smtClean="0"/>
              <a:t>Cz. II</a:t>
            </a:r>
            <a:endParaRPr lang="pl-PL" b="1" dirty="0"/>
          </a:p>
        </p:txBody>
      </p:sp>
      <p:pic>
        <p:nvPicPr>
          <p:cNvPr id="3" name="Obraz 2" descr="stopka na białym tle.png"/>
          <p:cNvPicPr>
            <a:picLocks noChangeAspect="1"/>
          </p:cNvPicPr>
          <p:nvPr/>
        </p:nvPicPr>
        <p:blipFill>
          <a:blip r:embed="rId2" cstate="print"/>
          <a:srcRect t="4871"/>
          <a:stretch>
            <a:fillRect/>
          </a:stretch>
        </p:blipFill>
        <p:spPr>
          <a:xfrm>
            <a:off x="972305" y="5157192"/>
            <a:ext cx="7199391" cy="14062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 descr="11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079" y="3069335"/>
            <a:ext cx="8497841" cy="7193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 descr="11_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079" y="2528314"/>
            <a:ext cx="8497841" cy="1801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11_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020" y="2519170"/>
            <a:ext cx="7933960" cy="1819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 descr="11_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020" y="2519170"/>
            <a:ext cx="7933960" cy="1819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az 15" descr="11_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5020" y="2519170"/>
            <a:ext cx="7933960" cy="1819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az 16" descr="11_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079" y="2528314"/>
            <a:ext cx="8497841" cy="1801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az 14" descr="11_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079" y="2528314"/>
            <a:ext cx="8497841" cy="1801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</Words>
  <Application>Microsoft Office PowerPoint</Application>
  <PresentationFormat>Pokaz na ekranie (4:3)</PresentationFormat>
  <Paragraphs>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Co jest dalej?  Cz. II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Ile to kosztuje?  Cz. I</dc:title>
  <dc:creator>MD</dc:creator>
  <cp:lastModifiedBy>Ryszard Strzelczyk</cp:lastModifiedBy>
  <cp:revision>20</cp:revision>
  <dcterms:created xsi:type="dcterms:W3CDTF">2013-07-23T15:48:06Z</dcterms:created>
  <dcterms:modified xsi:type="dcterms:W3CDTF">2013-10-17T09:24:20Z</dcterms:modified>
</cp:coreProperties>
</file>