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70" r:id="rId4"/>
    <p:sldId id="271" r:id="rId5"/>
    <p:sldId id="273" r:id="rId6"/>
    <p:sldId id="272" r:id="rId7"/>
    <p:sldId id="274" r:id="rId8"/>
    <p:sldId id="275" r:id="rId9"/>
    <p:sldId id="276" r:id="rId10"/>
    <p:sldId id="277" r:id="rId11"/>
    <p:sldId id="278" r:id="rId12"/>
    <p:sldId id="279" r:id="rId13"/>
    <p:sldId id="280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AC3FB-D22E-4AD3-B8E0-54AD0ADFDB0B}" type="datetimeFigureOut">
              <a:rPr lang="pl-PL" smtClean="0"/>
              <a:pPr/>
              <a:t>2013-12-23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Co tu pasuje? </a:t>
            </a:r>
            <a:br>
              <a:rPr lang="pl-PL" b="1" dirty="0" smtClean="0"/>
            </a:br>
            <a:r>
              <a:rPr lang="pl-PL" b="1" dirty="0" smtClean="0"/>
              <a:t>Cz. I</a:t>
            </a:r>
            <a:endParaRPr lang="pl-PL" b="1" dirty="0"/>
          </a:p>
        </p:txBody>
      </p:sp>
      <p:pic>
        <p:nvPicPr>
          <p:cNvPr id="4" name="Obraz 3" descr="stopka na białym tle.png"/>
          <p:cNvPicPr>
            <a:picLocks noChangeAspect="1"/>
          </p:cNvPicPr>
          <p:nvPr/>
        </p:nvPicPr>
        <p:blipFill>
          <a:blip r:embed="rId2" cstate="print"/>
          <a:srcRect t="4871"/>
          <a:stretch>
            <a:fillRect/>
          </a:stretch>
        </p:blipFill>
        <p:spPr>
          <a:xfrm>
            <a:off x="972305" y="5157192"/>
            <a:ext cx="7199391" cy="14062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12_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02988" y="3058667"/>
            <a:ext cx="3938024" cy="740666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0" y="141277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/>
              <a:t>Co tu nie pasuje i dlaczego?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12_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02988" y="3058667"/>
            <a:ext cx="3938024" cy="740666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0" y="141277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/>
              <a:t>Co tu nie pasuje i dlaczego?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12_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02988" y="3058667"/>
            <a:ext cx="3938024" cy="740666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0" y="141277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/>
              <a:t>Co tu nie pasuje i dlaczego?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12_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02988" y="3058667"/>
            <a:ext cx="3938024" cy="740666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0" y="141277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/>
              <a:t>Co tu nie pasuje i dlaczego?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12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56328" y="3069335"/>
            <a:ext cx="3831344" cy="71932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0" y="141277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/>
              <a:t>Co tu nie pasuje i dlaczego?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12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56328" y="3069335"/>
            <a:ext cx="3831344" cy="71932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0" y="141277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/>
              <a:t>Co tu nie pasuje i dlaczego?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 descr="12_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56328" y="3069335"/>
            <a:ext cx="3831344" cy="71932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0" y="141277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/>
              <a:t>Co tu nie pasuje i dlaczego?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12_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56328" y="3069335"/>
            <a:ext cx="3831344" cy="71932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0" y="141277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/>
              <a:t>Co tu nie pasuje i dlaczego?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12_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56328" y="3069335"/>
            <a:ext cx="3831344" cy="71932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0" y="141277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/>
              <a:t>Co tu nie pasuje i dlaczego?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 descr="12_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56328" y="3069335"/>
            <a:ext cx="3831344" cy="71932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0" y="141277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/>
              <a:t>Co tu nie pasuje i dlaczego?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12_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56328" y="3069335"/>
            <a:ext cx="3831344" cy="71932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0" y="141277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/>
              <a:t>Co tu nie pasuje i dlaczego?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12_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56328" y="3069335"/>
            <a:ext cx="3831344" cy="71932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0" y="141277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/>
              <a:t>Co tu nie pasuje i dlaczego?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88</Words>
  <Application>Microsoft Office PowerPoint</Application>
  <PresentationFormat>Pokaz na ekranie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Motyw pakietu Office</vt:lpstr>
      <vt:lpstr>Co tu pasuje?  Cz. I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Ile to kosztuje?  Cz. I</dc:title>
  <dc:creator>MD</dc:creator>
  <cp:lastModifiedBy>Ryszard Strzelczyk</cp:lastModifiedBy>
  <cp:revision>24</cp:revision>
  <dcterms:created xsi:type="dcterms:W3CDTF">2013-07-23T15:48:06Z</dcterms:created>
  <dcterms:modified xsi:type="dcterms:W3CDTF">2013-12-23T11:20:28Z</dcterms:modified>
</cp:coreProperties>
</file>