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Gdzie co jest? </a:t>
            </a:r>
            <a:br>
              <a:rPr lang="pl-PL" b="1" dirty="0" smtClean="0"/>
            </a:br>
            <a:r>
              <a:rPr lang="pl-PL" b="1" dirty="0" smtClean="0"/>
              <a:t>Cz. 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7920880" cy="36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Na półce leżą jabłko, gruszka, kiść winogron i brzoskwinia. Jabłko leży na lewo od brzoskwini, a gruszka na prawo od niej.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Winogrona leżą na prawo od brzoskwini i na lewo od gruszki.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8136904" cy="36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Na półce leżą dwa jabłka, gruszka, kiść winogron i brzoskwinia. Na lewo od gruszki leżą oba jabłka i brzoskwinia,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która leży pomiędzy jabłkami.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7486600" cy="36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Na półce leżą dwa jabłka, dwie gruszki oraz brzoskwinia. Brzoskwinia leży pomiędzy jabłkiem i gruszką.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Oba jabłka leżą obok siebie, a gruszki nie.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7486600" cy="36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Na półce leży kilka owoców. Są wśród nich trzy jabłka, które leżą jako pierwszy, trzeci i czwarty owoc – licząc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od lewej strony. Jedna gruszka leży jako pierwsza z prawej, </a:t>
            </a:r>
            <a:br>
              <a:rPr lang="pl-PL" sz="2400" i="1" dirty="0" smtClean="0"/>
            </a:br>
            <a:r>
              <a:rPr lang="pl-PL" sz="2400" i="1" dirty="0" smtClean="0"/>
              <a:t>a druga jako piąta z tej samej strony.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Pomiędzy jabłkiem i gruszką leży brzoskwinia. </a:t>
            </a:r>
            <a:br>
              <a:rPr lang="pl-PL" sz="2400" i="1" dirty="0" smtClean="0"/>
            </a:br>
            <a:r>
              <a:rPr lang="pl-PL" sz="2400" i="1" dirty="0" smtClean="0"/>
              <a:t>Ile jest owoców? Jak są położone? 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7486600" cy="36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Na półce ułożono pięć owoców. W środku leży jabłko. Gruszka leży pomiędzy jabłkami, a na prawo od brzoskwini są winogrona. Gruszka leży na lewo od winogron.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Jak leżą te owoce?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748660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Na półce ułożono sześć owoców.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Jabłka i gruszki nie leżą obok siebie.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Brzoskwinia nie leży obok jabłek, a winogrona nie leżą obok gruszek. Pierwsze z lewej strony leży jabłko, a pierwsza z prawej strony leży gruszka.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Brzoskwinia leży pomiędzy gruszkami.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Jak leżą te owoce?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755576" y="1268760"/>
            <a:ext cx="7486600" cy="36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W środku leży gruszka. Na lewo od niej leżą trzy owoce: dwa jabłka i pomiędzy nimi brzoskwinia.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A na prawo od niej leży kiść winogron i brzoskwinie. </a:t>
            </a:r>
          </a:p>
          <a:p>
            <a:pPr>
              <a:lnSpc>
                <a:spcPct val="150000"/>
              </a:lnSpc>
            </a:pPr>
            <a:r>
              <a:rPr lang="pl-PL" sz="2400" i="1" dirty="0" smtClean="0"/>
              <a:t>Jak mogą leżeć te owoce?</a:t>
            </a:r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225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Gdzie co jest?  Cz. I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15</cp:revision>
  <dcterms:created xsi:type="dcterms:W3CDTF">2013-07-23T15:48:06Z</dcterms:created>
  <dcterms:modified xsi:type="dcterms:W3CDTF">2013-10-17T12:35:43Z</dcterms:modified>
</cp:coreProperties>
</file>