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 autoAdjust="0"/>
    <p:restoredTop sz="94660"/>
  </p:normalViewPr>
  <p:slideViewPr>
    <p:cSldViewPr>
      <p:cViewPr varScale="1">
        <p:scale>
          <a:sx n="127" d="100"/>
          <a:sy n="127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Opowiadanie</a:t>
            </a:r>
            <a:br>
              <a:rPr lang="pl-PL" b="1" dirty="0" smtClean="0"/>
            </a:br>
            <a:r>
              <a:rPr lang="pl-PL" b="1" dirty="0" smtClean="0"/>
              <a:t>cz. 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3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8948" y="2709000"/>
            <a:ext cx="5046105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3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8948" y="2709000"/>
            <a:ext cx="5046105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2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8948" y="2709000"/>
            <a:ext cx="5046105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2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5999" y="2709000"/>
            <a:ext cx="4932003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2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998" y="2709000"/>
            <a:ext cx="6666005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2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8947" y="2709000"/>
            <a:ext cx="6846106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2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549" y="2709000"/>
            <a:ext cx="8424902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2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946" y="2709000"/>
            <a:ext cx="8646108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</Words>
  <Application>Microsoft Office PowerPoint</Application>
  <PresentationFormat>Pokaz na ekranie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Opowiadanie cz. 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25</cp:revision>
  <dcterms:created xsi:type="dcterms:W3CDTF">2013-07-23T15:48:06Z</dcterms:created>
  <dcterms:modified xsi:type="dcterms:W3CDTF">2013-12-23T07:47:51Z</dcterms:modified>
</cp:coreProperties>
</file>