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„Gramy w piktogramy”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39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2068" y="2168649"/>
            <a:ext cx="3419863" cy="2520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</Words>
  <Application>Microsoft Office PowerPoint</Application>
  <PresentationFormat>Pokaz na ekranie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„Gramy w piktogramy”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30</cp:revision>
  <dcterms:created xsi:type="dcterms:W3CDTF">2013-07-23T15:48:06Z</dcterms:created>
  <dcterms:modified xsi:type="dcterms:W3CDTF">2013-12-23T08:12:19Z</dcterms:modified>
</cp:coreProperties>
</file>