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70" r:id="rId3"/>
    <p:sldId id="271" r:id="rId4"/>
    <p:sldId id="273" r:id="rId5"/>
    <p:sldId id="268" r:id="rId6"/>
    <p:sldId id="264" r:id="rId7"/>
    <p:sldId id="272" r:id="rId8"/>
    <p:sldId id="274" r:id="rId9"/>
    <p:sldId id="275" r:id="rId10"/>
    <p:sldId id="261" r:id="rId11"/>
    <p:sldId id="269" r:id="rId12"/>
    <p:sldId id="265" r:id="rId13"/>
    <p:sldId id="266" r:id="rId1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8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5" d="100"/>
          <a:sy n="35" d="100"/>
        </p:scale>
        <p:origin x="-1984" y="-6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A0E8DA-9C99-43DA-AF4B-1431E90514D5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940006-DD2A-43D0-9BFF-9E74E1DA481A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AC3FB-D22E-4AD3-B8E0-54AD0ADFDB0B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jpeg"/><Relationship Id="rId2" Type="http://schemas.openxmlformats.org/officeDocument/2006/relationships/image" Target="../media/image49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2.jpeg"/><Relationship Id="rId4" Type="http://schemas.openxmlformats.org/officeDocument/2006/relationships/image" Target="../media/image5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jpeg"/><Relationship Id="rId7" Type="http://schemas.openxmlformats.org/officeDocument/2006/relationships/image" Target="../media/image58.jpeg"/><Relationship Id="rId2" Type="http://schemas.openxmlformats.org/officeDocument/2006/relationships/image" Target="../media/image5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7.jpeg"/><Relationship Id="rId5" Type="http://schemas.openxmlformats.org/officeDocument/2006/relationships/image" Target="../media/image56.jpeg"/><Relationship Id="rId4" Type="http://schemas.openxmlformats.org/officeDocument/2006/relationships/image" Target="../media/image5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jpeg"/><Relationship Id="rId7" Type="http://schemas.openxmlformats.org/officeDocument/2006/relationships/image" Target="../media/image64.jpeg"/><Relationship Id="rId2" Type="http://schemas.openxmlformats.org/officeDocument/2006/relationships/image" Target="../media/image59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3.jpeg"/><Relationship Id="rId5" Type="http://schemas.openxmlformats.org/officeDocument/2006/relationships/image" Target="../media/image62.jpeg"/><Relationship Id="rId4" Type="http://schemas.openxmlformats.org/officeDocument/2006/relationships/image" Target="../media/image6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jpeg"/><Relationship Id="rId7" Type="http://schemas.openxmlformats.org/officeDocument/2006/relationships/image" Target="../media/image70.jpeg"/><Relationship Id="rId2" Type="http://schemas.openxmlformats.org/officeDocument/2006/relationships/image" Target="../media/image6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9.jpeg"/><Relationship Id="rId5" Type="http://schemas.openxmlformats.org/officeDocument/2006/relationships/image" Target="../media/image68.jpeg"/><Relationship Id="rId4" Type="http://schemas.openxmlformats.org/officeDocument/2006/relationships/image" Target="../media/image6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7" Type="http://schemas.openxmlformats.org/officeDocument/2006/relationships/image" Target="../media/image24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7" Type="http://schemas.openxmlformats.org/officeDocument/2006/relationships/image" Target="../media/image30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9.jpeg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7" Type="http://schemas.openxmlformats.org/officeDocument/2006/relationships/image" Target="../media/image36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5.jpeg"/><Relationship Id="rId5" Type="http://schemas.openxmlformats.org/officeDocument/2006/relationships/image" Target="../media/image34.jpeg"/><Relationship Id="rId4" Type="http://schemas.openxmlformats.org/officeDocument/2006/relationships/image" Target="../media/image3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7" Type="http://schemas.openxmlformats.org/officeDocument/2006/relationships/image" Target="../media/image42.jpeg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1.jpeg"/><Relationship Id="rId5" Type="http://schemas.openxmlformats.org/officeDocument/2006/relationships/image" Target="../media/image40.jpeg"/><Relationship Id="rId4" Type="http://schemas.openxmlformats.org/officeDocument/2006/relationships/image" Target="../media/image3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7" Type="http://schemas.openxmlformats.org/officeDocument/2006/relationships/image" Target="../media/image48.png"/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7.jpeg"/><Relationship Id="rId5" Type="http://schemas.openxmlformats.org/officeDocument/2006/relationships/image" Target="../media/image46.jpeg"/><Relationship Id="rId4" Type="http://schemas.openxmlformats.org/officeDocument/2006/relationships/image" Target="../media/image4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 smtClean="0"/>
              <a:t>Witamy piktogramy</a:t>
            </a:r>
            <a:br>
              <a:rPr lang="pl-PL" b="1" dirty="0" smtClean="0"/>
            </a:br>
            <a:endParaRPr lang="pl-PL" b="1" dirty="0"/>
          </a:p>
        </p:txBody>
      </p:sp>
      <p:pic>
        <p:nvPicPr>
          <p:cNvPr id="4" name="Obraz 3" descr="stopka na białym tle.png"/>
          <p:cNvPicPr>
            <a:picLocks noChangeAspect="1"/>
          </p:cNvPicPr>
          <p:nvPr/>
        </p:nvPicPr>
        <p:blipFill>
          <a:blip r:embed="rId2" cstate="print"/>
          <a:srcRect t="4871"/>
          <a:stretch>
            <a:fillRect/>
          </a:stretch>
        </p:blipFill>
        <p:spPr>
          <a:xfrm>
            <a:off x="972305" y="5157192"/>
            <a:ext cx="7199391" cy="140627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nna\Desktop\IKONKOWA robota\CD piktogramy\1. Witamy piktogramy\Piktogramy medyczne\Apte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1844824"/>
            <a:ext cx="1440000" cy="1440000"/>
          </a:xfrm>
          <a:prstGeom prst="rect">
            <a:avLst/>
          </a:prstGeom>
          <a:noFill/>
        </p:spPr>
      </p:pic>
      <p:pic>
        <p:nvPicPr>
          <p:cNvPr id="5123" name="Picture 3" descr="C:\Users\Anna\Desktop\IKONKOWA robota\CD piktogramy\1. Witamy piktogramy\Piktogramy medyczne\Punkt krwiodawstw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3717112"/>
            <a:ext cx="1440000" cy="1440000"/>
          </a:xfrm>
          <a:prstGeom prst="rect">
            <a:avLst/>
          </a:prstGeom>
          <a:noFill/>
        </p:spPr>
      </p:pic>
      <p:pic>
        <p:nvPicPr>
          <p:cNvPr id="5124" name="Picture 4" descr="C:\Users\Anna\Desktop\IKONKOWA robota\CD piktogramy\1. Witamy piktogramy\Piktogramy medyczne\Punkt opatrunkowy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35796" y="1844824"/>
            <a:ext cx="1440000" cy="1440000"/>
          </a:xfrm>
          <a:prstGeom prst="rect">
            <a:avLst/>
          </a:prstGeom>
          <a:noFill/>
        </p:spPr>
      </p:pic>
      <p:pic>
        <p:nvPicPr>
          <p:cNvPr id="5125" name="Picture 5" descr="C:\Users\Anna\Desktop\IKONKOWA robota\CD piktogramy\1. Witamy piktogramy\Piktogramy medyczne\Weterynarz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35796" y="3717112"/>
            <a:ext cx="1440000" cy="144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a 8"/>
          <p:cNvGrpSpPr/>
          <p:nvPr/>
        </p:nvGrpSpPr>
        <p:grpSpPr>
          <a:xfrm>
            <a:off x="3869922" y="1556792"/>
            <a:ext cx="1440000" cy="3559316"/>
            <a:chOff x="4031940" y="1556792"/>
            <a:chExt cx="1440000" cy="3559316"/>
          </a:xfrm>
        </p:grpSpPr>
        <p:pic>
          <p:nvPicPr>
            <p:cNvPr id="6148" name="Picture 4" descr="C:\Users\Anna\Desktop\IKONKOWA robota\CD piktogramy\1. Witamy piktogramy\Piktogramy PKP\Przechowalnia bagażu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031940" y="1556792"/>
              <a:ext cx="1440000" cy="1460000"/>
            </a:xfrm>
            <a:prstGeom prst="rect">
              <a:avLst/>
            </a:prstGeom>
            <a:noFill/>
          </p:spPr>
        </p:pic>
        <p:pic>
          <p:nvPicPr>
            <p:cNvPr id="6149" name="Picture 5" descr="C:\Users\Anna\Desktop\IKONKOWA robota\CD piktogramy\1. Witamy piktogramy\Piktogramy PKP\Woda do picia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031940" y="3656108"/>
              <a:ext cx="1440000" cy="1460000"/>
            </a:xfrm>
            <a:prstGeom prst="rect">
              <a:avLst/>
            </a:prstGeom>
            <a:noFill/>
          </p:spPr>
        </p:pic>
      </p:grpSp>
      <p:grpSp>
        <p:nvGrpSpPr>
          <p:cNvPr id="8" name="Grupa 7"/>
          <p:cNvGrpSpPr/>
          <p:nvPr/>
        </p:nvGrpSpPr>
        <p:grpSpPr>
          <a:xfrm>
            <a:off x="5976156" y="1556792"/>
            <a:ext cx="1440000" cy="3559316"/>
            <a:chOff x="6048164" y="1556792"/>
            <a:chExt cx="1440000" cy="3559316"/>
          </a:xfrm>
        </p:grpSpPr>
        <p:pic>
          <p:nvPicPr>
            <p:cNvPr id="6146" name="Picture 2" descr="C:\Users\Anna\Desktop\IKONKOWA robota\CD piktogramy\1. Witamy piktogramy\Piktogramy PKP\Biuro rzeczy znalezionych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048164" y="1556792"/>
              <a:ext cx="1440000" cy="1460000"/>
            </a:xfrm>
            <a:prstGeom prst="rect">
              <a:avLst/>
            </a:prstGeom>
            <a:noFill/>
          </p:spPr>
        </p:pic>
        <p:pic>
          <p:nvPicPr>
            <p:cNvPr id="6150" name="Picture 6" descr="C:\Users\Anna\Desktop\IKONKOWA robota\CD piktogramy\1. Witamy piktogramy\Piktogramy PKP\Woda niezdatna do picia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048164" y="3656108"/>
              <a:ext cx="1440000" cy="1460000"/>
            </a:xfrm>
            <a:prstGeom prst="rect">
              <a:avLst/>
            </a:prstGeom>
            <a:noFill/>
          </p:spPr>
        </p:pic>
      </p:grpSp>
      <p:grpSp>
        <p:nvGrpSpPr>
          <p:cNvPr id="10" name="Grupa 9"/>
          <p:cNvGrpSpPr/>
          <p:nvPr/>
        </p:nvGrpSpPr>
        <p:grpSpPr>
          <a:xfrm>
            <a:off x="1763688" y="1556792"/>
            <a:ext cx="1440000" cy="3544316"/>
            <a:chOff x="1835696" y="1556792"/>
            <a:chExt cx="1440000" cy="3544316"/>
          </a:xfrm>
        </p:grpSpPr>
        <p:pic>
          <p:nvPicPr>
            <p:cNvPr id="6147" name="Picture 3" descr="C:\Users\Anna\Desktop\IKONKOWA robota\CD piktogramy\1. Witamy piktogramy\Piktogramy PKP\Poczekalnia.jp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835696" y="1556792"/>
              <a:ext cx="1440000" cy="1460000"/>
            </a:xfrm>
            <a:prstGeom prst="rect">
              <a:avLst/>
            </a:prstGeom>
            <a:noFill/>
          </p:spPr>
        </p:pic>
        <p:pic>
          <p:nvPicPr>
            <p:cNvPr id="6152" name="Picture 8" descr="C:\Users\Anna\Desktop\IKONKOWA robota\CD piktogramy\1. Witamy piktogramy\Piktogramy PKP\Rezerwacja miejsc sypialnych.jp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1835696" y="3671108"/>
              <a:ext cx="1440000" cy="143000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a 7"/>
          <p:cNvGrpSpPr/>
          <p:nvPr/>
        </p:nvGrpSpPr>
        <p:grpSpPr>
          <a:xfrm>
            <a:off x="1835696" y="1664804"/>
            <a:ext cx="1440000" cy="3420220"/>
            <a:chOff x="2051720" y="1664804"/>
            <a:chExt cx="1440000" cy="3420220"/>
          </a:xfrm>
        </p:grpSpPr>
        <p:pic>
          <p:nvPicPr>
            <p:cNvPr id="7170" name="Picture 2" descr="C:\Users\Anna\Desktop\IKONKOWA robota\CD piktogramy\1. Witamy piktogramy\Środowisko 2\Zakaz rozpalania ogniska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051720" y="1664804"/>
              <a:ext cx="1440000" cy="1440000"/>
            </a:xfrm>
            <a:prstGeom prst="rect">
              <a:avLst/>
            </a:prstGeom>
            <a:noFill/>
          </p:spPr>
        </p:pic>
        <p:pic>
          <p:nvPicPr>
            <p:cNvPr id="7172" name="Picture 4" descr="C:\Users\Anna\Desktop\IKONKOWA robota\CD piktogramy\1. Witamy piktogramy\Środowisko 2\Zakaz łowienia ryb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051720" y="3645024"/>
              <a:ext cx="1440000" cy="1440000"/>
            </a:xfrm>
            <a:prstGeom prst="rect">
              <a:avLst/>
            </a:prstGeom>
            <a:noFill/>
          </p:spPr>
        </p:pic>
      </p:grpSp>
      <p:grpSp>
        <p:nvGrpSpPr>
          <p:cNvPr id="10" name="Grupa 9"/>
          <p:cNvGrpSpPr/>
          <p:nvPr/>
        </p:nvGrpSpPr>
        <p:grpSpPr>
          <a:xfrm>
            <a:off x="5940232" y="1664804"/>
            <a:ext cx="1440000" cy="3420220"/>
            <a:chOff x="6156256" y="1664804"/>
            <a:chExt cx="1440000" cy="3420220"/>
          </a:xfrm>
        </p:grpSpPr>
        <p:pic>
          <p:nvPicPr>
            <p:cNvPr id="7173" name="Picture 5" descr="C:\Users\Anna\Desktop\IKONKOWA robota\CD piktogramy\1. Witamy piktogramy\Środowisko 2\Zakaz zbierania owoców, nasion i runa leśnego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156256" y="3645024"/>
              <a:ext cx="1440000" cy="1440000"/>
            </a:xfrm>
            <a:prstGeom prst="rect">
              <a:avLst/>
            </a:prstGeom>
            <a:noFill/>
          </p:spPr>
        </p:pic>
        <p:pic>
          <p:nvPicPr>
            <p:cNvPr id="7174" name="Picture 6" descr="C:\Users\Anna\Desktop\IKONKOWA robota\CD piktogramy\1. Witamy piktogramy\Środowisko 2\Zakaz używania urządzeń nagłaśniających i radia w sposób uciążliwy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156256" y="1664804"/>
              <a:ext cx="1440000" cy="1440000"/>
            </a:xfrm>
            <a:prstGeom prst="rect">
              <a:avLst/>
            </a:prstGeom>
            <a:noFill/>
          </p:spPr>
        </p:pic>
      </p:grpSp>
      <p:grpSp>
        <p:nvGrpSpPr>
          <p:cNvPr id="9" name="Grupa 8"/>
          <p:cNvGrpSpPr/>
          <p:nvPr/>
        </p:nvGrpSpPr>
        <p:grpSpPr>
          <a:xfrm>
            <a:off x="3887964" y="1664804"/>
            <a:ext cx="1440000" cy="3420220"/>
            <a:chOff x="4139952" y="1664804"/>
            <a:chExt cx="1440000" cy="3420220"/>
          </a:xfrm>
        </p:grpSpPr>
        <p:pic>
          <p:nvPicPr>
            <p:cNvPr id="7171" name="Picture 3" descr="C:\Users\Anna\Desktop\IKONKOWA robota\CD piktogramy\1. Witamy piktogramy\Środowisko 2\Zakaz śmiecenia.jp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139952" y="1664804"/>
              <a:ext cx="1440000" cy="1440000"/>
            </a:xfrm>
            <a:prstGeom prst="rect">
              <a:avLst/>
            </a:prstGeom>
            <a:noFill/>
          </p:spPr>
        </p:pic>
        <p:pic>
          <p:nvPicPr>
            <p:cNvPr id="7175" name="Picture 7" descr="C:\Users\Anna\Desktop\IKONKOWA robota\CD piktogramy\1. Witamy piktogramy\Środowisko 2\Zakaz niszczenia lub uszkadzania drzew i innych roślin.jp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4139952" y="3645024"/>
              <a:ext cx="1440000" cy="144000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a 9"/>
          <p:cNvGrpSpPr/>
          <p:nvPr/>
        </p:nvGrpSpPr>
        <p:grpSpPr>
          <a:xfrm>
            <a:off x="6048084" y="1556792"/>
            <a:ext cx="1440000" cy="3528392"/>
            <a:chOff x="6156176" y="1556792"/>
            <a:chExt cx="1440000" cy="3528392"/>
          </a:xfrm>
        </p:grpSpPr>
        <p:pic>
          <p:nvPicPr>
            <p:cNvPr id="8197" name="Picture 5" descr="C:\Users\Anna\Desktop\IKONKOWA robota\CD piktogramy\1. Witamy piktogramy\Znaki bhp\Zakaz skakania do wody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156176" y="3645184"/>
              <a:ext cx="1440000" cy="1440000"/>
            </a:xfrm>
            <a:prstGeom prst="rect">
              <a:avLst/>
            </a:prstGeom>
            <a:noFill/>
          </p:spPr>
        </p:pic>
        <p:pic>
          <p:nvPicPr>
            <p:cNvPr id="8198" name="Picture 6" descr="C:\Users\Anna\Desktop\IKONKOWA robota\CD piktogramy\1. Witamy piktogramy\Znaki bhp\Zakaz używania telefonów komórkowych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156176" y="1556792"/>
              <a:ext cx="1440000" cy="1440000"/>
            </a:xfrm>
            <a:prstGeom prst="rect">
              <a:avLst/>
            </a:prstGeom>
            <a:noFill/>
          </p:spPr>
        </p:pic>
      </p:grpSp>
      <p:grpSp>
        <p:nvGrpSpPr>
          <p:cNvPr id="9" name="Grupa 8"/>
          <p:cNvGrpSpPr/>
          <p:nvPr/>
        </p:nvGrpSpPr>
        <p:grpSpPr>
          <a:xfrm>
            <a:off x="3941890" y="1556792"/>
            <a:ext cx="1440000" cy="3528392"/>
            <a:chOff x="4103948" y="1556792"/>
            <a:chExt cx="1440000" cy="3528392"/>
          </a:xfrm>
        </p:grpSpPr>
        <p:pic>
          <p:nvPicPr>
            <p:cNvPr id="8196" name="Picture 4" descr="C:\Users\Anna\Desktop\IKONKOWA robota\CD piktogramy\1. Witamy piktogramy\Znaki bhp\Zakaz kąpieli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03948" y="3645184"/>
              <a:ext cx="1440000" cy="1440000"/>
            </a:xfrm>
            <a:prstGeom prst="rect">
              <a:avLst/>
            </a:prstGeom>
            <a:noFill/>
          </p:spPr>
        </p:pic>
        <p:pic>
          <p:nvPicPr>
            <p:cNvPr id="8199" name="Picture 7" descr="C:\Users\Anna\Desktop\IKONKOWA robota\CD piktogramy\1. Witamy piktogramy\Znaki bhp\Zakaz wstępu ze zwierzętami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103948" y="1556792"/>
              <a:ext cx="1440000" cy="1440000"/>
            </a:xfrm>
            <a:prstGeom prst="rect">
              <a:avLst/>
            </a:prstGeom>
            <a:noFill/>
          </p:spPr>
        </p:pic>
      </p:grpSp>
      <p:grpSp>
        <p:nvGrpSpPr>
          <p:cNvPr id="8" name="Grupa 7"/>
          <p:cNvGrpSpPr/>
          <p:nvPr/>
        </p:nvGrpSpPr>
        <p:grpSpPr>
          <a:xfrm>
            <a:off x="1835696" y="1556792"/>
            <a:ext cx="1440000" cy="3528392"/>
            <a:chOff x="1943788" y="1556792"/>
            <a:chExt cx="1440000" cy="3528392"/>
          </a:xfrm>
        </p:grpSpPr>
        <p:pic>
          <p:nvPicPr>
            <p:cNvPr id="8195" name="Picture 3" descr="C:\Users\Anna\Desktop\IKONKOWA robota\CD piktogramy\1. Witamy piktogramy\Znaki bhp\Zakaz fotografowania.jp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943788" y="1556792"/>
              <a:ext cx="1440000" cy="1440000"/>
            </a:xfrm>
            <a:prstGeom prst="rect">
              <a:avLst/>
            </a:prstGeom>
            <a:noFill/>
          </p:spPr>
        </p:pic>
        <p:pic>
          <p:nvPicPr>
            <p:cNvPr id="8200" name="Picture 8" descr="C:\Users\Anna\Desktop\IKONKOWA robota\CD piktogramy\1. Witamy piktogramy\Znaki bhp\Zakaz wchodzenia z lodami.jp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1943788" y="3645184"/>
              <a:ext cx="1440000" cy="144000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a 7"/>
          <p:cNvGrpSpPr/>
          <p:nvPr/>
        </p:nvGrpSpPr>
        <p:grpSpPr>
          <a:xfrm>
            <a:off x="6012320" y="1520868"/>
            <a:ext cx="1440000" cy="3348132"/>
            <a:chOff x="6012320" y="1520868"/>
            <a:chExt cx="1440000" cy="3348132"/>
          </a:xfrm>
        </p:grpSpPr>
        <p:pic>
          <p:nvPicPr>
            <p:cNvPr id="9220" name="Picture 4" descr="C:\Users\Anna\Desktop\IKONKOWA robota\CD piktogramy\1. Witamy piktogramy\Znaki drogowe\Zakaz skrętu w lewo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012320" y="3429000"/>
              <a:ext cx="1440000" cy="1440000"/>
            </a:xfrm>
            <a:prstGeom prst="rect">
              <a:avLst/>
            </a:prstGeom>
            <a:noFill/>
          </p:spPr>
        </p:pic>
        <p:pic>
          <p:nvPicPr>
            <p:cNvPr id="9221" name="Picture 5" descr="C:\Users\Anna\Desktop\IKONKOWA robota\CD piktogramy\1. Witamy piktogramy\Znaki drogowe\Zakaz wjazdu rowerów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012320" y="1520868"/>
              <a:ext cx="1440000" cy="1440000"/>
            </a:xfrm>
            <a:prstGeom prst="rect">
              <a:avLst/>
            </a:prstGeom>
            <a:noFill/>
          </p:spPr>
        </p:pic>
      </p:grpSp>
      <p:grpSp>
        <p:nvGrpSpPr>
          <p:cNvPr id="10" name="Grupa 9"/>
          <p:cNvGrpSpPr/>
          <p:nvPr/>
        </p:nvGrpSpPr>
        <p:grpSpPr>
          <a:xfrm>
            <a:off x="1439652" y="1597464"/>
            <a:ext cx="1440000" cy="3194940"/>
            <a:chOff x="1439652" y="1597464"/>
            <a:chExt cx="1440000" cy="3194940"/>
          </a:xfrm>
        </p:grpSpPr>
        <p:pic>
          <p:nvPicPr>
            <p:cNvPr id="9218" name="Picture 2" descr="C:\Users\Anna\Desktop\IKONKOWA robota\CD piktogramy\1. Witamy piktogramy\Znaki drogowe\Dzieci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439652" y="1597464"/>
              <a:ext cx="1440000" cy="1286808"/>
            </a:xfrm>
            <a:prstGeom prst="rect">
              <a:avLst/>
            </a:prstGeom>
            <a:noFill/>
          </p:spPr>
        </p:pic>
        <p:pic>
          <p:nvPicPr>
            <p:cNvPr id="9222" name="Picture 6" descr="C:\Users\Anna\Desktop\IKONKOWA robota\CD piktogramy\1. Witamy piktogramy\Znaki drogowe\Skrzyżowanie dróg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439652" y="3505596"/>
              <a:ext cx="1440000" cy="1286808"/>
            </a:xfrm>
            <a:prstGeom prst="rect">
              <a:avLst/>
            </a:prstGeom>
            <a:noFill/>
          </p:spPr>
        </p:pic>
      </p:grpSp>
      <p:grpSp>
        <p:nvGrpSpPr>
          <p:cNvPr id="9" name="Grupa 8"/>
          <p:cNvGrpSpPr/>
          <p:nvPr/>
        </p:nvGrpSpPr>
        <p:grpSpPr>
          <a:xfrm>
            <a:off x="3725986" y="1520868"/>
            <a:ext cx="1440000" cy="3348132"/>
            <a:chOff x="3815916" y="1520868"/>
            <a:chExt cx="1440000" cy="3348132"/>
          </a:xfrm>
        </p:grpSpPr>
        <p:pic>
          <p:nvPicPr>
            <p:cNvPr id="9219" name="Picture 3" descr="C:\Users\Anna\Desktop\IKONKOWA robota\CD piktogramy\1. Witamy piktogramy\Znaki drogowe\Przejście dla pieszych.jp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815916" y="1520868"/>
              <a:ext cx="1440000" cy="1440000"/>
            </a:xfrm>
            <a:prstGeom prst="rect">
              <a:avLst/>
            </a:prstGeom>
            <a:noFill/>
          </p:spPr>
        </p:pic>
        <p:pic>
          <p:nvPicPr>
            <p:cNvPr id="9223" name="Picture 7" descr="C:\Users\Anna\Desktop\IKONKOWA robota\CD piktogramy\1. Witamy piktogramy\Znaki drogowe\Parking.jp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815916" y="3429000"/>
              <a:ext cx="1440000" cy="144000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a 9"/>
          <p:cNvGrpSpPr/>
          <p:nvPr/>
        </p:nvGrpSpPr>
        <p:grpSpPr>
          <a:xfrm>
            <a:off x="3977934" y="1870122"/>
            <a:ext cx="1440000" cy="2685788"/>
            <a:chOff x="3924088" y="1870122"/>
            <a:chExt cx="1440000" cy="2685788"/>
          </a:xfrm>
        </p:grpSpPr>
        <p:pic>
          <p:nvPicPr>
            <p:cNvPr id="10243" name="Picture 3" descr="C:\Users\Anna\Desktop\IKONKOWA robota\CD piktogramy\1. Witamy piktogramy\Znaki ewakuacyjne\Kierunek do wyjścia drogi ewakuacyjnej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924088" y="1870122"/>
              <a:ext cx="1440000" cy="741492"/>
            </a:xfrm>
            <a:prstGeom prst="rect">
              <a:avLst/>
            </a:prstGeom>
            <a:noFill/>
          </p:spPr>
        </p:pic>
        <p:pic>
          <p:nvPicPr>
            <p:cNvPr id="10245" name="Picture 5" descr="C:\Users\Anna\Desktop\IKONKOWA robota\CD piktogramy\1. Witamy piktogramy\Znaki ewakuacyjne\Kierunek do wyjścia do drogi ewakuacyjnej schodami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924088" y="3814419"/>
              <a:ext cx="1440000" cy="741491"/>
            </a:xfrm>
            <a:prstGeom prst="rect">
              <a:avLst/>
            </a:prstGeom>
            <a:noFill/>
          </p:spPr>
        </p:pic>
      </p:grpSp>
      <p:grpSp>
        <p:nvGrpSpPr>
          <p:cNvPr id="11" name="Grupa 10"/>
          <p:cNvGrpSpPr/>
          <p:nvPr/>
        </p:nvGrpSpPr>
        <p:grpSpPr>
          <a:xfrm>
            <a:off x="1799692" y="1520868"/>
            <a:ext cx="1440000" cy="3384296"/>
            <a:chOff x="1799692" y="1520868"/>
            <a:chExt cx="1440000" cy="3384296"/>
          </a:xfrm>
        </p:grpSpPr>
        <p:pic>
          <p:nvPicPr>
            <p:cNvPr id="10242" name="Picture 2" descr="C:\Users\Anna\Desktop\IKONKOWA robota\CD piktogramy\1. Witamy piktogramy\Znaki ewakuacyjne\Drzwi ewakuacyjne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799692" y="1520868"/>
              <a:ext cx="1440000" cy="1440000"/>
            </a:xfrm>
            <a:prstGeom prst="rect">
              <a:avLst/>
            </a:prstGeom>
            <a:noFill/>
          </p:spPr>
        </p:pic>
        <p:pic>
          <p:nvPicPr>
            <p:cNvPr id="10246" name="Picture 6" descr="C:\Users\Anna\Desktop\IKONKOWA robota\CD piktogramy\1. Witamy piktogramy\Znaki ewakuacyjne\Telefon alarmowy do wezwania pierwszej pomocy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799692" y="3465164"/>
              <a:ext cx="1440000" cy="1440000"/>
            </a:xfrm>
            <a:prstGeom prst="rect">
              <a:avLst/>
            </a:prstGeom>
            <a:noFill/>
          </p:spPr>
        </p:pic>
      </p:grpSp>
      <p:grpSp>
        <p:nvGrpSpPr>
          <p:cNvPr id="9" name="Grupa 8"/>
          <p:cNvGrpSpPr/>
          <p:nvPr/>
        </p:nvGrpSpPr>
        <p:grpSpPr>
          <a:xfrm>
            <a:off x="6156176" y="1520868"/>
            <a:ext cx="1440000" cy="3384296"/>
            <a:chOff x="6156176" y="1520868"/>
            <a:chExt cx="1440000" cy="3384296"/>
          </a:xfrm>
        </p:grpSpPr>
        <p:pic>
          <p:nvPicPr>
            <p:cNvPr id="10244" name="Picture 4" descr="C:\Users\Anna\Desktop\IKONKOWA robota\CD piktogramy\1. Witamy piktogramy\Znaki ewakuacyjne\Pierwsza pomoc.jp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6156176" y="1520868"/>
              <a:ext cx="1440000" cy="1440000"/>
            </a:xfrm>
            <a:prstGeom prst="rect">
              <a:avLst/>
            </a:prstGeom>
            <a:noFill/>
          </p:spPr>
        </p:pic>
        <p:pic>
          <p:nvPicPr>
            <p:cNvPr id="10247" name="Picture 7" descr="C:\Users\Anna\Desktop\IKONKOWA robota\CD piktogramy\1. Witamy piktogramy\Znaki ewakuacyjne\Kierunek drogi ewakuacyjnej.jp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6156176" y="3465164"/>
              <a:ext cx="1440000" cy="144000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nna\Desktop\IKONKOWA robota\CD piktogramy\1. Witamy piktogramy\Znaki ochrony ppoż\Gaśnic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1844824"/>
            <a:ext cx="1440000" cy="1440000"/>
          </a:xfrm>
          <a:prstGeom prst="rect">
            <a:avLst/>
          </a:prstGeom>
          <a:noFill/>
        </p:spPr>
      </p:pic>
      <p:pic>
        <p:nvPicPr>
          <p:cNvPr id="12291" name="Picture 3" descr="C:\Users\Anna\Desktop\IKONKOWA robota\CD piktogramy\1. Witamy piktogramy\Znaki ochrony ppoż\Hydrant wewnętrzn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1844824"/>
            <a:ext cx="1440000" cy="1440000"/>
          </a:xfrm>
          <a:prstGeom prst="rect">
            <a:avLst/>
          </a:prstGeom>
          <a:noFill/>
        </p:spPr>
      </p:pic>
      <p:pic>
        <p:nvPicPr>
          <p:cNvPr id="12292" name="Picture 4" descr="C:\Users\Anna\Desktop\IKONKOWA robota\CD piktogramy\1. Witamy piktogramy\Znaki ochrony ppoż\Palenie tytoniu zabronion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776" y="3753196"/>
            <a:ext cx="1440000" cy="1440000"/>
          </a:xfrm>
          <a:prstGeom prst="rect">
            <a:avLst/>
          </a:prstGeom>
          <a:noFill/>
        </p:spPr>
      </p:pic>
      <p:pic>
        <p:nvPicPr>
          <p:cNvPr id="12293" name="Picture 5" descr="C:\Users\Anna\Desktop\IKONKOWA robota\CD piktogramy\1. Witamy piktogramy\Znaki ochrony ppoż\Zakaz gaszenia wodą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60032" y="3753196"/>
            <a:ext cx="1440000" cy="144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C:\Users\Anna\Desktop\IKONKOWA robota\CD piktogramy\1. Witamy piktogramy\Europejskie piktogramy ostrzegawcze\żrąc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9658" y="3429160"/>
            <a:ext cx="1440000" cy="1440000"/>
          </a:xfrm>
          <a:prstGeom prst="rect">
            <a:avLst/>
          </a:prstGeom>
          <a:noFill/>
        </p:spPr>
      </p:pic>
      <p:pic>
        <p:nvPicPr>
          <p:cNvPr id="1039" name="Picture 15" descr="C:\Users\Anna\Desktop\IKONKOWA robota\CD piktogramy\1. Witamy piktogramy\Europejskie piktogramy ostrzegawcze\groźny dla środowisk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9658" y="1556952"/>
            <a:ext cx="1440000" cy="1440000"/>
          </a:xfrm>
          <a:prstGeom prst="rect">
            <a:avLst/>
          </a:prstGeom>
          <a:noFill/>
        </p:spPr>
      </p:pic>
      <p:pic>
        <p:nvPicPr>
          <p:cNvPr id="1040" name="Picture 16" descr="C:\Users\Anna\Desktop\IKONKOWA robota\CD piktogramy\1. Witamy piktogramy\Europejskie piktogramy ostrzegawcze\łatwopalny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9898" y="1556952"/>
            <a:ext cx="1440000" cy="1440000"/>
          </a:xfrm>
          <a:prstGeom prst="rect">
            <a:avLst/>
          </a:prstGeom>
          <a:noFill/>
        </p:spPr>
      </p:pic>
      <p:pic>
        <p:nvPicPr>
          <p:cNvPr id="1041" name="Picture 17" descr="C:\Users\Anna\Desktop\IKONKOWA robota\CD piktogramy\1. Witamy piktogramy\Europejskie piktogramy ostrzegawcze\szkodliwy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63688" y="1556952"/>
            <a:ext cx="1440000" cy="1440000"/>
          </a:xfrm>
          <a:prstGeom prst="rect">
            <a:avLst/>
          </a:prstGeom>
          <a:noFill/>
        </p:spPr>
      </p:pic>
      <p:pic>
        <p:nvPicPr>
          <p:cNvPr id="1042" name="Picture 18" descr="C:\Users\Anna\Desktop\IKONKOWA robota\CD piktogramy\1. Witamy piktogramy\Europejskie piktogramy ostrzegawcze\toksyczny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63688" y="3501168"/>
            <a:ext cx="1440000" cy="1440000"/>
          </a:xfrm>
          <a:prstGeom prst="rect">
            <a:avLst/>
          </a:prstGeom>
          <a:noFill/>
        </p:spPr>
      </p:pic>
      <p:pic>
        <p:nvPicPr>
          <p:cNvPr id="1043" name="Picture 19" descr="C:\Users\Anna\Desktop\IKONKOWA robota\CD piktogramy\1. Witamy piktogramy\Europejskie piktogramy ostrzegawcze\wybuchowy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17890" y="3429160"/>
            <a:ext cx="1440000" cy="144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a 9"/>
          <p:cNvGrpSpPr/>
          <p:nvPr/>
        </p:nvGrpSpPr>
        <p:grpSpPr>
          <a:xfrm>
            <a:off x="5796136" y="2132856"/>
            <a:ext cx="2160000" cy="2306857"/>
            <a:chOff x="5796136" y="1858655"/>
            <a:chExt cx="2160000" cy="2306857"/>
          </a:xfrm>
        </p:grpSpPr>
        <p:pic>
          <p:nvPicPr>
            <p:cNvPr id="3081" name="Picture 9" descr="C:\Users\Anna\Desktop\IKONKOWA robota\CD piktogramy\1. Witamy piktogramy\Oznaczenia na obuwiu\Materiał włókienniczy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336136" y="3172408"/>
              <a:ext cx="1080000" cy="993104"/>
            </a:xfrm>
            <a:prstGeom prst="rect">
              <a:avLst/>
            </a:prstGeom>
            <a:noFill/>
          </p:spPr>
        </p:pic>
        <p:pic>
          <p:nvPicPr>
            <p:cNvPr id="3082" name="Picture 10" descr="C:\Users\Anna\Desktop\IKONKOWA robota\CD piktogramy\1. Witamy piktogramy\Oznaczenia na obuwiu\Podszewka z wyściółka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96136" y="1858655"/>
              <a:ext cx="2160000" cy="823500"/>
            </a:xfrm>
            <a:prstGeom prst="rect">
              <a:avLst/>
            </a:prstGeom>
            <a:noFill/>
          </p:spPr>
        </p:pic>
      </p:grpSp>
      <p:grpSp>
        <p:nvGrpSpPr>
          <p:cNvPr id="9" name="Grupa 8"/>
          <p:cNvGrpSpPr/>
          <p:nvPr/>
        </p:nvGrpSpPr>
        <p:grpSpPr>
          <a:xfrm>
            <a:off x="3707904" y="2119025"/>
            <a:ext cx="1800000" cy="2383359"/>
            <a:chOff x="3779911" y="1844824"/>
            <a:chExt cx="1800000" cy="2383359"/>
          </a:xfrm>
        </p:grpSpPr>
        <p:pic>
          <p:nvPicPr>
            <p:cNvPr id="3080" name="Picture 8" descr="C:\Users\Anna\Desktop\IKONKOWA robota\CD piktogramy\1. Witamy piktogramy\Oznaczenia na obuwiu\Inny materiał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959911" y="3109737"/>
              <a:ext cx="1440000" cy="1118446"/>
            </a:xfrm>
            <a:prstGeom prst="rect">
              <a:avLst/>
            </a:prstGeom>
            <a:noFill/>
          </p:spPr>
        </p:pic>
        <p:pic>
          <p:nvPicPr>
            <p:cNvPr id="3084" name="Picture 12" descr="C:\Users\Anna\Desktop\IKONKOWA robota\CD piktogramy\1. Witamy piktogramy\Oznaczenia na obuwiu\Spód obuwia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779911" y="1844824"/>
              <a:ext cx="1800000" cy="851163"/>
            </a:xfrm>
            <a:prstGeom prst="rect">
              <a:avLst/>
            </a:prstGeom>
            <a:noFill/>
          </p:spPr>
        </p:pic>
      </p:grpSp>
      <p:grpSp>
        <p:nvGrpSpPr>
          <p:cNvPr id="8" name="Grupa 7"/>
          <p:cNvGrpSpPr/>
          <p:nvPr/>
        </p:nvGrpSpPr>
        <p:grpSpPr>
          <a:xfrm>
            <a:off x="1619672" y="2201481"/>
            <a:ext cx="1800000" cy="2341680"/>
            <a:chOff x="1619672" y="1927280"/>
            <a:chExt cx="1800000" cy="2341680"/>
          </a:xfrm>
        </p:grpSpPr>
        <p:pic>
          <p:nvPicPr>
            <p:cNvPr id="3083" name="Picture 11" descr="C:\Users\Anna\Desktop\IKONKOWA robota\CD piktogramy\1. Witamy piktogramy\Oznaczenia na obuwiu\Skóra.jp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799672" y="3068960"/>
              <a:ext cx="1440000" cy="1200000"/>
            </a:xfrm>
            <a:prstGeom prst="rect">
              <a:avLst/>
            </a:prstGeom>
            <a:noFill/>
          </p:spPr>
        </p:pic>
        <p:pic>
          <p:nvPicPr>
            <p:cNvPr id="3085" name="Picture 13" descr="C:\Users\Anna\Desktop\IKONKOWA robota\CD piktogramy\1. Witamy piktogramy\Oznaczenia na obuwiu\Wierzch obuwia.jp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1619672" y="1927280"/>
              <a:ext cx="1800000" cy="68625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a 9"/>
          <p:cNvGrpSpPr/>
          <p:nvPr/>
        </p:nvGrpSpPr>
        <p:grpSpPr>
          <a:xfrm>
            <a:off x="1918445" y="1772896"/>
            <a:ext cx="1490526" cy="2975283"/>
            <a:chOff x="1918445" y="1772896"/>
            <a:chExt cx="1490526" cy="2975283"/>
          </a:xfrm>
        </p:grpSpPr>
        <p:pic>
          <p:nvPicPr>
            <p:cNvPr id="11266" name="Picture 2" descr="C:\Users\Anna\Desktop\IKONKOWA robota\CD piktogramy\1. Witamy piktogramy\Znaki na metkach ubrań\Nie prasować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943708" y="3356992"/>
              <a:ext cx="1440000" cy="1391187"/>
            </a:xfrm>
            <a:prstGeom prst="rect">
              <a:avLst/>
            </a:prstGeom>
            <a:noFill/>
          </p:spPr>
        </p:pic>
        <p:pic>
          <p:nvPicPr>
            <p:cNvPr id="11268" name="Picture 4" descr="C:\Users\Anna\Desktop\IKONKOWA robota\CD piktogramy\1. Witamy piktogramy\Znaki na metkach ubrań\Prasować w niskiej temperaturze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918445" y="1772896"/>
              <a:ext cx="1490526" cy="1440000"/>
            </a:xfrm>
            <a:prstGeom prst="rect">
              <a:avLst/>
            </a:prstGeom>
            <a:noFill/>
          </p:spPr>
        </p:pic>
      </p:grpSp>
      <p:grpSp>
        <p:nvGrpSpPr>
          <p:cNvPr id="9" name="Grupa 8"/>
          <p:cNvGrpSpPr/>
          <p:nvPr/>
        </p:nvGrpSpPr>
        <p:grpSpPr>
          <a:xfrm>
            <a:off x="3947300" y="1772896"/>
            <a:ext cx="1490526" cy="2975283"/>
            <a:chOff x="4078685" y="1772896"/>
            <a:chExt cx="1490526" cy="2975283"/>
          </a:xfrm>
        </p:grpSpPr>
        <p:pic>
          <p:nvPicPr>
            <p:cNvPr id="11267" name="Picture 3" descr="C:\Users\Anna\Desktop\IKONKOWA robota\CD piktogramy\1. Witamy piktogramy\Znaki na metkach ubrań\Prać ręcznie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078685" y="1772896"/>
              <a:ext cx="1490526" cy="1440000"/>
            </a:xfrm>
            <a:prstGeom prst="rect">
              <a:avLst/>
            </a:prstGeom>
            <a:noFill/>
          </p:spPr>
        </p:pic>
        <p:pic>
          <p:nvPicPr>
            <p:cNvPr id="11270" name="Picture 6" descr="C:\Users\Anna\Desktop\IKONKOWA robota\CD piktogramy\1. Witamy piktogramy\Znaki na metkach ubrań\Nie prać na mokro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103948" y="3356992"/>
              <a:ext cx="1440000" cy="1391187"/>
            </a:xfrm>
            <a:prstGeom prst="rect">
              <a:avLst/>
            </a:prstGeom>
            <a:noFill/>
          </p:spPr>
        </p:pic>
      </p:grpSp>
      <p:grpSp>
        <p:nvGrpSpPr>
          <p:cNvPr id="8" name="Grupa 7"/>
          <p:cNvGrpSpPr/>
          <p:nvPr/>
        </p:nvGrpSpPr>
        <p:grpSpPr>
          <a:xfrm>
            <a:off x="5976156" y="1797303"/>
            <a:ext cx="1440000" cy="2950876"/>
            <a:chOff x="5976156" y="1797303"/>
            <a:chExt cx="1440000" cy="2950876"/>
          </a:xfrm>
        </p:grpSpPr>
        <p:pic>
          <p:nvPicPr>
            <p:cNvPr id="11271" name="Picture 7" descr="C:\Users\Anna\Desktop\IKONKOWA robota\CD piktogramy\1. Witamy piktogramy\Znaki na metkach ubrań\Suszyć w pozycji poziomej.jp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976156" y="1797303"/>
              <a:ext cx="1440000" cy="1391187"/>
            </a:xfrm>
            <a:prstGeom prst="rect">
              <a:avLst/>
            </a:prstGeom>
            <a:noFill/>
          </p:spPr>
        </p:pic>
        <p:pic>
          <p:nvPicPr>
            <p:cNvPr id="11272" name="Picture 8" descr="C:\Users\Anna\Desktop\IKONKOWA robota\CD piktogramy\1. Witamy piktogramy\Znaki na metkach ubrań\Suszyć w pozycji rozwieszonej.jp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976156" y="3356992"/>
              <a:ext cx="1440000" cy="1391187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20"/>
          <p:cNvGrpSpPr/>
          <p:nvPr/>
        </p:nvGrpSpPr>
        <p:grpSpPr>
          <a:xfrm>
            <a:off x="611560" y="1772816"/>
            <a:ext cx="1361702" cy="3168192"/>
            <a:chOff x="1484099" y="1844824"/>
            <a:chExt cx="1361702" cy="3168192"/>
          </a:xfrm>
        </p:grpSpPr>
        <p:pic>
          <p:nvPicPr>
            <p:cNvPr id="11" name="Obraz 10" descr="Kajakarstwo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484099" y="3573016"/>
              <a:ext cx="1361702" cy="1440000"/>
            </a:xfrm>
            <a:prstGeom prst="rect">
              <a:avLst/>
            </a:prstGeom>
          </p:spPr>
        </p:pic>
        <p:pic>
          <p:nvPicPr>
            <p:cNvPr id="12" name="Obraz 11" descr="Koszykówka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11660" y="1844824"/>
              <a:ext cx="1306581" cy="1440000"/>
            </a:xfrm>
            <a:prstGeom prst="rect">
              <a:avLst/>
            </a:prstGeom>
          </p:spPr>
        </p:pic>
      </p:grpSp>
      <p:grpSp>
        <p:nvGrpSpPr>
          <p:cNvPr id="3" name="Grupa 21"/>
          <p:cNvGrpSpPr/>
          <p:nvPr/>
        </p:nvGrpSpPr>
        <p:grpSpPr>
          <a:xfrm>
            <a:off x="3443616" y="1772816"/>
            <a:ext cx="1818269" cy="3168192"/>
            <a:chOff x="3203848" y="1844824"/>
            <a:chExt cx="1818269" cy="3168192"/>
          </a:xfrm>
        </p:grpSpPr>
        <p:pic>
          <p:nvPicPr>
            <p:cNvPr id="9" name="Obraz 8" descr="Biegi narciarskie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203848" y="3573016"/>
              <a:ext cx="1818269" cy="1440000"/>
            </a:xfrm>
            <a:prstGeom prst="rect">
              <a:avLst/>
            </a:prstGeom>
          </p:spPr>
        </p:pic>
        <p:pic>
          <p:nvPicPr>
            <p:cNvPr id="14" name="Obraz 13" descr="Łucznictwo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650618" y="1844824"/>
              <a:ext cx="924728" cy="1440000"/>
            </a:xfrm>
            <a:prstGeom prst="rect">
              <a:avLst/>
            </a:prstGeom>
          </p:spPr>
        </p:pic>
      </p:grpSp>
      <p:grpSp>
        <p:nvGrpSpPr>
          <p:cNvPr id="4" name="Grupa 19"/>
          <p:cNvGrpSpPr/>
          <p:nvPr/>
        </p:nvGrpSpPr>
        <p:grpSpPr>
          <a:xfrm>
            <a:off x="6732240" y="1772816"/>
            <a:ext cx="1673407" cy="3168192"/>
            <a:chOff x="5542384" y="1844824"/>
            <a:chExt cx="1673407" cy="3168192"/>
          </a:xfrm>
        </p:grpSpPr>
        <p:pic>
          <p:nvPicPr>
            <p:cNvPr id="18" name="Obraz 17" descr="Skoki narciarskie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542384" y="3573016"/>
              <a:ext cx="1673407" cy="1440000"/>
            </a:xfrm>
            <a:prstGeom prst="rect">
              <a:avLst/>
            </a:prstGeom>
          </p:spPr>
        </p:pic>
        <p:pic>
          <p:nvPicPr>
            <p:cNvPr id="19" name="Obraz 18" descr="Szermierka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652120" y="1844824"/>
              <a:ext cx="1453935" cy="144000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11"/>
          <p:cNvGrpSpPr/>
          <p:nvPr/>
        </p:nvGrpSpPr>
        <p:grpSpPr>
          <a:xfrm>
            <a:off x="6876256" y="1700968"/>
            <a:ext cx="1838298" cy="3168192"/>
            <a:chOff x="5830046" y="1556792"/>
            <a:chExt cx="1838298" cy="3168192"/>
          </a:xfrm>
        </p:grpSpPr>
        <p:pic>
          <p:nvPicPr>
            <p:cNvPr id="4" name="Obraz 3" descr="Żeglarstwo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025728" y="3284984"/>
              <a:ext cx="1446934" cy="1440000"/>
            </a:xfrm>
            <a:prstGeom prst="rect">
              <a:avLst/>
            </a:prstGeom>
          </p:spPr>
        </p:pic>
        <p:pic>
          <p:nvPicPr>
            <p:cNvPr id="6" name="Obraz 5" descr="Lekkoatletyka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830046" y="1556792"/>
              <a:ext cx="1838298" cy="1440000"/>
            </a:xfrm>
            <a:prstGeom prst="rect">
              <a:avLst/>
            </a:prstGeom>
          </p:spPr>
        </p:pic>
      </p:grpSp>
      <p:grpSp>
        <p:nvGrpSpPr>
          <p:cNvPr id="3" name="Grupa 10"/>
          <p:cNvGrpSpPr/>
          <p:nvPr/>
        </p:nvGrpSpPr>
        <p:grpSpPr>
          <a:xfrm>
            <a:off x="3553612" y="1700968"/>
            <a:ext cx="1951169" cy="3168192"/>
            <a:chOff x="3595186" y="1556792"/>
            <a:chExt cx="1951169" cy="3168192"/>
          </a:xfrm>
        </p:grpSpPr>
        <p:pic>
          <p:nvPicPr>
            <p:cNvPr id="5" name="Obraz 4" descr="Jeździectwo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595186" y="3284984"/>
              <a:ext cx="1951169" cy="1440000"/>
            </a:xfrm>
            <a:prstGeom prst="rect">
              <a:avLst/>
            </a:prstGeom>
          </p:spPr>
        </p:pic>
        <p:pic>
          <p:nvPicPr>
            <p:cNvPr id="7" name="Obraz 6" descr="Narciarstwo alpejskie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851920" y="1556792"/>
              <a:ext cx="1437700" cy="1440000"/>
            </a:xfrm>
            <a:prstGeom prst="rect">
              <a:avLst/>
            </a:prstGeom>
          </p:spPr>
        </p:pic>
      </p:grpSp>
      <p:grpSp>
        <p:nvGrpSpPr>
          <p:cNvPr id="10" name="Grupa 9"/>
          <p:cNvGrpSpPr/>
          <p:nvPr/>
        </p:nvGrpSpPr>
        <p:grpSpPr>
          <a:xfrm>
            <a:off x="539552" y="1700968"/>
            <a:ext cx="1642586" cy="3168192"/>
            <a:chOff x="1619672" y="1556792"/>
            <a:chExt cx="1642586" cy="3168192"/>
          </a:xfrm>
        </p:grpSpPr>
        <p:pic>
          <p:nvPicPr>
            <p:cNvPr id="8" name="Obraz 7" descr="Piłka nożna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756710" y="3284984"/>
              <a:ext cx="1368511" cy="1440000"/>
            </a:xfrm>
            <a:prstGeom prst="rect">
              <a:avLst/>
            </a:prstGeom>
          </p:spPr>
        </p:pic>
        <p:pic>
          <p:nvPicPr>
            <p:cNvPr id="9" name="Obraz 8" descr="Siatkówka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619672" y="1556792"/>
              <a:ext cx="1642586" cy="144000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2</Words>
  <Application>Microsoft Office PowerPoint</Application>
  <PresentationFormat>Pokaz na ekranie (4:3)</PresentationFormat>
  <Paragraphs>1</Paragraphs>
  <Slides>13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4" baseType="lpstr">
      <vt:lpstr>Motyw pakietu Office</vt:lpstr>
      <vt:lpstr>Witamy piktogramy 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Ile to kosztuje?  Cz. I</dc:title>
  <dc:creator>MD</dc:creator>
  <cp:lastModifiedBy>Ryszard Strzelczyk</cp:lastModifiedBy>
  <cp:revision>31</cp:revision>
  <dcterms:created xsi:type="dcterms:W3CDTF">2013-07-23T15:48:06Z</dcterms:created>
  <dcterms:modified xsi:type="dcterms:W3CDTF">2013-12-23T10:36:22Z</dcterms:modified>
</cp:coreProperties>
</file>