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81" r:id="rId4"/>
    <p:sldId id="282" r:id="rId5"/>
    <p:sldId id="284" r:id="rId6"/>
    <p:sldId id="285" r:id="rId7"/>
    <p:sldId id="277" r:id="rId8"/>
    <p:sldId id="286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Co tu pasuje? </a:t>
            </a:r>
            <a:br>
              <a:rPr lang="pl-PL" b="1" dirty="0" smtClean="0"/>
            </a:br>
            <a:r>
              <a:rPr lang="pl-PL" b="1" dirty="0" smtClean="0"/>
              <a:t>Cz. II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13_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888" y="3058667"/>
            <a:ext cx="7760224" cy="740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13_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888" y="3058667"/>
            <a:ext cx="7760224" cy="740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13_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888" y="3058667"/>
            <a:ext cx="7760224" cy="740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13_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888" y="3058667"/>
            <a:ext cx="7760224" cy="740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13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556" y="3069335"/>
            <a:ext cx="7738888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13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268" y="3069335"/>
            <a:ext cx="7775464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13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556" y="3069335"/>
            <a:ext cx="7738888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13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556" y="3069335"/>
            <a:ext cx="7738888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13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556" y="3069335"/>
            <a:ext cx="7738888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13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888" y="3058667"/>
            <a:ext cx="7760224" cy="740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 descr="13_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888" y="3058667"/>
            <a:ext cx="7760224" cy="740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13_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888" y="3058667"/>
            <a:ext cx="7760224" cy="740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</Words>
  <Application>Microsoft Office PowerPoint</Application>
  <PresentationFormat>Pokaz na ekranie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Co tu pasuje?  Cz. II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30</cp:revision>
  <dcterms:created xsi:type="dcterms:W3CDTF">2013-07-23T15:48:06Z</dcterms:created>
  <dcterms:modified xsi:type="dcterms:W3CDTF">2013-10-17T11:32:59Z</dcterms:modified>
</cp:coreProperties>
</file>