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0" r:id="rId4"/>
    <p:sldId id="261" r:id="rId5"/>
    <p:sldId id="264" r:id="rId6"/>
    <p:sldId id="271" r:id="rId7"/>
    <p:sldId id="265" r:id="rId8"/>
    <p:sldId id="275" r:id="rId9"/>
    <p:sldId id="276" r:id="rId10"/>
    <p:sldId id="277" r:id="rId11"/>
    <p:sldId id="278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Ile to kosztuje? </a:t>
            </a:r>
            <a:br>
              <a:rPr lang="pl-PL" b="1" dirty="0" smtClean="0"/>
            </a:br>
            <a:r>
              <a:rPr lang="pl-PL" b="1" dirty="0" smtClean="0"/>
              <a:t>Cz. </a:t>
            </a:r>
            <a:r>
              <a:rPr lang="pl-PL" b="1" smtClean="0"/>
              <a:t>III</a:t>
            </a:r>
            <a:endParaRPr lang="pl-PL" b="1" dirty="0"/>
          </a:p>
        </p:txBody>
      </p:sp>
      <p:pic>
        <p:nvPicPr>
          <p:cNvPr id="3" name="Obraz 2" descr="stopka na białym tle.png"/>
          <p:cNvPicPr>
            <a:picLocks noChangeAspect="1"/>
          </p:cNvPicPr>
          <p:nvPr/>
        </p:nvPicPr>
        <p:blipFill>
          <a:blip r:embed="rId2" cstate="print"/>
          <a:srcRect t="4871"/>
          <a:stretch>
            <a:fillRect/>
          </a:stretch>
        </p:blipFill>
        <p:spPr>
          <a:xfrm>
            <a:off x="972305" y="5157192"/>
            <a:ext cx="7199391" cy="140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755576" y="1268760"/>
            <a:ext cx="7486600" cy="2016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i="1" dirty="0" smtClean="0"/>
              <a:t>Trzy jabłka i trzy gruszki kosztują 9 złotych.</a:t>
            </a:r>
            <a:endParaRPr lang="pl-PL" sz="2000" dirty="0" smtClean="0"/>
          </a:p>
          <a:p>
            <a:pPr>
              <a:lnSpc>
                <a:spcPct val="150000"/>
              </a:lnSpc>
            </a:pPr>
            <a:r>
              <a:rPr lang="pl-PL" sz="2000" i="1" dirty="0" smtClean="0"/>
              <a:t>Trzy jabłka i kiść winogron kosztują też 9 złotych, </a:t>
            </a:r>
          </a:p>
          <a:p>
            <a:pPr>
              <a:lnSpc>
                <a:spcPct val="150000"/>
              </a:lnSpc>
            </a:pPr>
            <a:r>
              <a:rPr lang="pl-PL" sz="2000" i="1" dirty="0" smtClean="0"/>
              <a:t>a jabłko i kiść winogron 6 złotych.</a:t>
            </a:r>
            <a:endParaRPr lang="pl-PL" sz="2000" dirty="0" smtClean="0"/>
          </a:p>
          <a:p>
            <a:pPr>
              <a:lnSpc>
                <a:spcPct val="150000"/>
              </a:lnSpc>
            </a:pPr>
            <a:r>
              <a:rPr lang="pl-PL" sz="2000" i="1" dirty="0" smtClean="0"/>
              <a:t>Ile kosztuje każdy z tych owoców?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755576" y="1268760"/>
            <a:ext cx="7486600" cy="2016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i="1" dirty="0" smtClean="0"/>
              <a:t>Jabłko, gruszka </a:t>
            </a:r>
            <a:r>
              <a:rPr lang="pl-PL" sz="2000" i="1" smtClean="0"/>
              <a:t>i kiść </a:t>
            </a:r>
            <a:r>
              <a:rPr lang="pl-PL" sz="2000" i="1" dirty="0" smtClean="0"/>
              <a:t>winogron kosztują 9 złotych.</a:t>
            </a:r>
            <a:endParaRPr lang="pl-PL" sz="2000" dirty="0" smtClean="0"/>
          </a:p>
          <a:p>
            <a:pPr>
              <a:lnSpc>
                <a:spcPct val="150000"/>
              </a:lnSpc>
            </a:pPr>
            <a:r>
              <a:rPr lang="pl-PL" sz="2000" i="1" dirty="0" smtClean="0"/>
              <a:t>Trzy jabłka i kiść winogron kosztują też 9 złotych, </a:t>
            </a:r>
          </a:p>
          <a:p>
            <a:pPr>
              <a:lnSpc>
                <a:spcPct val="150000"/>
              </a:lnSpc>
            </a:pPr>
            <a:r>
              <a:rPr lang="pl-PL" sz="2000" i="1" dirty="0" smtClean="0"/>
              <a:t>a jabłko i kiść winogron 6 złotych.</a:t>
            </a:r>
            <a:endParaRPr lang="pl-PL" sz="2000" dirty="0" smtClean="0"/>
          </a:p>
          <a:p>
            <a:pPr>
              <a:lnSpc>
                <a:spcPct val="150000"/>
              </a:lnSpc>
            </a:pPr>
            <a:r>
              <a:rPr lang="pl-PL" sz="2000" i="1" dirty="0" smtClean="0"/>
              <a:t>Ile kosztuje każdy z tych owoców?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6_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550" y="1897377"/>
            <a:ext cx="5580899" cy="306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6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1897377"/>
            <a:ext cx="6662942" cy="306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6_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550" y="1897377"/>
            <a:ext cx="5580899" cy="306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6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1897377"/>
            <a:ext cx="6662942" cy="306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6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1897377"/>
            <a:ext cx="6662942" cy="306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6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550" y="1897377"/>
            <a:ext cx="5580899" cy="306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6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32" y="1897377"/>
            <a:ext cx="7741936" cy="306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6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1897377"/>
            <a:ext cx="6662942" cy="306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6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1897377"/>
            <a:ext cx="6662942" cy="306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755576" y="1268760"/>
            <a:ext cx="7486600" cy="2016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i="1" dirty="0" smtClean="0"/>
              <a:t>Trzy kubki i cztery filiżanki kosztują razem 30 zł.</a:t>
            </a:r>
            <a:endParaRPr lang="pl-PL" sz="2000" dirty="0" smtClean="0"/>
          </a:p>
          <a:p>
            <a:pPr>
              <a:lnSpc>
                <a:spcPct val="150000"/>
              </a:lnSpc>
            </a:pPr>
            <a:r>
              <a:rPr lang="pl-PL" sz="2000" i="1" dirty="0" smtClean="0"/>
              <a:t>Trzy kubki i osiem filiżanek kosztują razem 42 zł.</a:t>
            </a:r>
            <a:endParaRPr lang="pl-PL" sz="2000" dirty="0" smtClean="0"/>
          </a:p>
          <a:p>
            <a:pPr>
              <a:lnSpc>
                <a:spcPct val="150000"/>
              </a:lnSpc>
            </a:pPr>
            <a:r>
              <a:rPr lang="pl-PL" sz="2000" i="1" dirty="0" smtClean="0"/>
              <a:t>Ile kosztuje kubek, a ile filiżanka?</a:t>
            </a:r>
            <a:endParaRPr lang="pl-PL" sz="2000" dirty="0"/>
          </a:p>
        </p:txBody>
      </p:sp>
      <p:pic>
        <p:nvPicPr>
          <p:cNvPr id="6" name="Obraz 5" descr="6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933056"/>
            <a:ext cx="2343917" cy="1804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755576" y="1268760"/>
            <a:ext cx="7486600" cy="2016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i="1" dirty="0" smtClean="0"/>
              <a:t>Trzy jabłka i trzy gruszki kosztują 9 złotych.</a:t>
            </a:r>
            <a:endParaRPr lang="pl-PL" sz="2000" dirty="0" smtClean="0"/>
          </a:p>
          <a:p>
            <a:pPr>
              <a:lnSpc>
                <a:spcPct val="150000"/>
              </a:lnSpc>
            </a:pPr>
            <a:r>
              <a:rPr lang="pl-PL" sz="2000" i="1" dirty="0" smtClean="0"/>
              <a:t>Trzy jabłka i kiść winogron kosztują też 9 złotych, </a:t>
            </a:r>
          </a:p>
          <a:p>
            <a:pPr>
              <a:lnSpc>
                <a:spcPct val="150000"/>
              </a:lnSpc>
            </a:pPr>
            <a:r>
              <a:rPr lang="pl-PL" sz="2000" i="1" dirty="0" smtClean="0"/>
              <a:t>a jabłko i kiść winogron 5 złotych.</a:t>
            </a:r>
            <a:endParaRPr lang="pl-PL" sz="2000" dirty="0" smtClean="0"/>
          </a:p>
          <a:p>
            <a:pPr>
              <a:lnSpc>
                <a:spcPct val="150000"/>
              </a:lnSpc>
            </a:pPr>
            <a:r>
              <a:rPr lang="pl-PL" sz="2000" i="1" dirty="0" smtClean="0"/>
              <a:t>Ile kosztuje każdy z tych owoców?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135</Words>
  <Application>Microsoft Office PowerPoint</Application>
  <PresentationFormat>Pokaz na ekranie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Ile to kosztuje?  Cz. III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Ile to kosztuje?  Cz. I</dc:title>
  <dc:creator>MD</dc:creator>
  <cp:lastModifiedBy>Ryszard Strzelczyk</cp:lastModifiedBy>
  <cp:revision>16</cp:revision>
  <dcterms:created xsi:type="dcterms:W3CDTF">2013-07-23T15:48:06Z</dcterms:created>
  <dcterms:modified xsi:type="dcterms:W3CDTF">2013-10-16T20:18:07Z</dcterms:modified>
</cp:coreProperties>
</file>