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2670" y="-1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09E10-ADF5-4FEF-A0D9-73F1FBFF3FBA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46190-4534-47B7-9888-3C6524AD78A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46190-4534-47B7-9888-3C6524AD78AD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E005-9D92-4A1B-87F0-46E6070D91AE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8DE1-D68E-4E60-B584-EB712B6AC7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E005-9D92-4A1B-87F0-46E6070D91AE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8DE1-D68E-4E60-B584-EB712B6AC7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E005-9D92-4A1B-87F0-46E6070D91AE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8DE1-D68E-4E60-B584-EB712B6AC7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E005-9D92-4A1B-87F0-46E6070D91AE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8DE1-D68E-4E60-B584-EB712B6AC7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E005-9D92-4A1B-87F0-46E6070D91AE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8DE1-D68E-4E60-B584-EB712B6AC7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E005-9D92-4A1B-87F0-46E6070D91AE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8DE1-D68E-4E60-B584-EB712B6AC7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E005-9D92-4A1B-87F0-46E6070D91AE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8DE1-D68E-4E60-B584-EB712B6AC7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E005-9D92-4A1B-87F0-46E6070D91AE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8DE1-D68E-4E60-B584-EB712B6AC7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E005-9D92-4A1B-87F0-46E6070D91AE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8DE1-D68E-4E60-B584-EB712B6AC7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E005-9D92-4A1B-87F0-46E6070D91AE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8DE1-D68E-4E60-B584-EB712B6AC7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E005-9D92-4A1B-87F0-46E6070D91AE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8DE1-D68E-4E60-B584-EB712B6AC7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BE005-9D92-4A1B-87F0-46E6070D91AE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38DE1-D68E-4E60-B584-EB712B6AC7A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584176"/>
          </a:xfrm>
        </p:spPr>
        <p:txBody>
          <a:bodyPr>
            <a:normAutofit/>
          </a:bodyPr>
          <a:lstStyle/>
          <a:p>
            <a:r>
              <a:rPr lang="pl-PL" dirty="0" smtClean="0"/>
              <a:t>Co z tego wynika</a:t>
            </a:r>
            <a:r>
              <a:rPr lang="pl-PL" dirty="0" smtClean="0"/>
              <a:t>?</a:t>
            </a:r>
            <a:br>
              <a:rPr lang="pl-PL" dirty="0" smtClean="0"/>
            </a:br>
            <a:r>
              <a:rPr lang="pl-PL" dirty="0" smtClean="0"/>
              <a:t>cz. I</a:t>
            </a:r>
            <a:endParaRPr lang="pl-PL" dirty="0"/>
          </a:p>
        </p:txBody>
      </p:sp>
      <p:sp>
        <p:nvSpPr>
          <p:cNvPr id="18" name="Tytuł 1"/>
          <p:cNvSpPr txBox="1">
            <a:spLocks/>
          </p:cNvSpPr>
          <p:nvPr/>
        </p:nvSpPr>
        <p:spPr>
          <a:xfrm>
            <a:off x="395536" y="46531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6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Obraz 3" descr="stopka na białym tle.png"/>
          <p:cNvPicPr>
            <a:picLocks noChangeAspect="1"/>
          </p:cNvPicPr>
          <p:nvPr/>
        </p:nvPicPr>
        <p:blipFill>
          <a:blip r:embed="rId2" cstate="print"/>
          <a:srcRect t="4871"/>
          <a:stretch>
            <a:fillRect/>
          </a:stretch>
        </p:blipFill>
        <p:spPr>
          <a:xfrm>
            <a:off x="972305" y="5157192"/>
            <a:ext cx="7199391" cy="1406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063277"/>
            <a:ext cx="8229600" cy="4525963"/>
          </a:xfrm>
        </p:spPr>
        <p:txBody>
          <a:bodyPr/>
          <a:lstStyle/>
          <a:p>
            <a:pPr lvl="0"/>
            <a:r>
              <a:rPr lang="pl-PL" sz="2800" i="1" dirty="0" smtClean="0"/>
              <a:t>O pewnej liczbie x wiadomo, że jest mniejsza od 2 </a:t>
            </a:r>
            <a:br>
              <a:rPr lang="pl-PL" sz="2800" i="1" dirty="0" smtClean="0"/>
            </a:br>
            <a:r>
              <a:rPr lang="pl-PL" sz="2800" i="1" dirty="0" smtClean="0"/>
              <a:t>i większa od -3. </a:t>
            </a:r>
            <a:br>
              <a:rPr lang="pl-PL" sz="2800" i="1" dirty="0" smtClean="0"/>
            </a:br>
            <a:r>
              <a:rPr lang="pl-PL" sz="2800" i="1" dirty="0" smtClean="0"/>
              <a:t>Co z tego wynika?</a:t>
            </a:r>
          </a:p>
          <a:p>
            <a:pPr marL="914400" lvl="1" indent="-514350">
              <a:buFont typeface="+mj-lt"/>
              <a:buAutoNum type="alphaLcPeriod"/>
            </a:pPr>
            <a:r>
              <a:rPr lang="pl-PL" i="1" dirty="0" smtClean="0"/>
              <a:t>Czy liczba 5 jest większa od x?</a:t>
            </a:r>
          </a:p>
          <a:p>
            <a:pPr marL="914400" lvl="1" indent="-514350">
              <a:buFont typeface="+mj-lt"/>
              <a:buAutoNum type="alphaLcPeriod"/>
            </a:pPr>
            <a:r>
              <a:rPr lang="pl-PL" i="1" dirty="0" smtClean="0"/>
              <a:t>Czy liczba 1 jest większa od x?</a:t>
            </a:r>
          </a:p>
          <a:p>
            <a:pPr marL="914400" lvl="1" indent="-514350">
              <a:buFont typeface="+mj-lt"/>
              <a:buAutoNum type="alphaLcPeriod"/>
            </a:pPr>
            <a:r>
              <a:rPr lang="pl-PL" i="1" dirty="0" smtClean="0"/>
              <a:t>Czy x jest większa od -2?</a:t>
            </a:r>
          </a:p>
          <a:p>
            <a:pPr marL="914400" lvl="1" indent="-514350">
              <a:buFont typeface="+mj-lt"/>
              <a:buAutoNum type="alphaLcPeriod"/>
            </a:pPr>
            <a:r>
              <a:rPr lang="pl-PL" i="1" dirty="0" smtClean="0"/>
              <a:t>Czy x jest mniejsza od 3?</a:t>
            </a:r>
          </a:p>
          <a:p>
            <a:pPr marL="914400" lvl="1" indent="-514350">
              <a:buFont typeface="+mj-lt"/>
              <a:buAutoNum type="alphaLcPeriod"/>
            </a:pPr>
            <a:r>
              <a:rPr lang="pl-PL" i="1" dirty="0" smtClean="0"/>
              <a:t>Czy x jest większa od -4?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ytuł 1"/>
          <p:cNvSpPr txBox="1">
            <a:spLocks/>
          </p:cNvSpPr>
          <p:nvPr/>
        </p:nvSpPr>
        <p:spPr>
          <a:xfrm>
            <a:off x="395536" y="46531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 jest cięższe: łoś czy małpa?</a:t>
            </a:r>
            <a:endParaRPr kumimoji="0" lang="pl-PL" sz="28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Obraz 10" descr="8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5119" y="3069335"/>
            <a:ext cx="4873762" cy="719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ytuł 1"/>
          <p:cNvSpPr txBox="1">
            <a:spLocks/>
          </p:cNvSpPr>
          <p:nvPr/>
        </p:nvSpPr>
        <p:spPr>
          <a:xfrm>
            <a:off x="539552" y="46531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 jest cięższe: banan czy gruszka?</a:t>
            </a:r>
            <a:endParaRPr kumimoji="0" lang="pl-PL" sz="28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Obraz 9" descr="8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5119" y="3069335"/>
            <a:ext cx="4873762" cy="719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 descr="8_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08957" y="3069335"/>
            <a:ext cx="2926086" cy="719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"/>
          <p:cNvSpPr txBox="1">
            <a:spLocks/>
          </p:cNvSpPr>
          <p:nvPr/>
        </p:nvSpPr>
        <p:spPr>
          <a:xfrm>
            <a:off x="539552" y="50851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 z tego wynika?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3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30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Prostokąt 17"/>
          <p:cNvSpPr/>
          <p:nvPr/>
        </p:nvSpPr>
        <p:spPr>
          <a:xfrm>
            <a:off x="2051720" y="5589240"/>
            <a:ext cx="58326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pl-PL" sz="2800" dirty="0" smtClean="0">
                <a:latin typeface="+mj-lt"/>
                <a:ea typeface="+mj-ea"/>
                <a:cs typeface="+mj-cs"/>
              </a:rPr>
              <a:t> Co jest droższe: banan czy jabłko?</a:t>
            </a:r>
          </a:p>
        </p:txBody>
      </p:sp>
      <p:pic>
        <p:nvPicPr>
          <p:cNvPr id="8" name="Obraz 7" descr="8_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92421" y="2528314"/>
            <a:ext cx="2359157" cy="180137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/>
          <p:nvPr/>
        </p:nvSpPr>
        <p:spPr>
          <a:xfrm>
            <a:off x="899592" y="5611306"/>
            <a:ext cx="76714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pl-PL" sz="3000" dirty="0" smtClean="0"/>
              <a:t> Czy </a:t>
            </a:r>
            <a:r>
              <a:rPr lang="pl-PL" sz="3000" dirty="0" smtClean="0"/>
              <a:t>banan kosztuje mniej czy więcej niż 1 zł?</a:t>
            </a:r>
            <a:endParaRPr lang="pl-PL" sz="30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14" name="Tytuł 1"/>
          <p:cNvSpPr txBox="1">
            <a:spLocks/>
          </p:cNvSpPr>
          <p:nvPr/>
        </p:nvSpPr>
        <p:spPr>
          <a:xfrm>
            <a:off x="1907704" y="4531186"/>
            <a:ext cx="518457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 </a:t>
            </a:r>
            <a:r>
              <a:rPr kumimoji="0" lang="pl-PL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 tego wynika?</a:t>
            </a:r>
            <a:endParaRPr kumimoji="0" lang="pl-PL" sz="30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Obraz 8" descr="8_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65218" y="2528314"/>
            <a:ext cx="1813564" cy="180137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79301"/>
            <a:ext cx="82296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pl-PL" sz="2800" dirty="0" smtClean="0"/>
              <a:t>J</a:t>
            </a:r>
            <a:r>
              <a:rPr lang="pl-PL" sz="2800" i="1" dirty="0" smtClean="0"/>
              <a:t>astrząb jest szybszy od wróbla, papuga lata wolniej niż wróbel. </a:t>
            </a:r>
            <a:br>
              <a:rPr lang="pl-PL" sz="2800" i="1" dirty="0" smtClean="0"/>
            </a:br>
            <a:r>
              <a:rPr lang="pl-PL" sz="2800" i="1" dirty="0" smtClean="0"/>
              <a:t>Co lata szybciej: papuga, czy jastrząb?</a:t>
            </a:r>
            <a:br>
              <a:rPr lang="pl-PL" sz="2800" i="1" dirty="0" smtClean="0"/>
            </a:br>
            <a:endParaRPr lang="pl-PL" sz="2800" i="1" dirty="0" smtClean="0"/>
          </a:p>
          <a:p>
            <a:r>
              <a:rPr lang="pl-PL" sz="2800" i="1" dirty="0" smtClean="0"/>
              <a:t>Staś jest starszy od Jasia, a Małgosia młodsza od Jasia. </a:t>
            </a:r>
            <a:br>
              <a:rPr lang="pl-PL" sz="2800" i="1" dirty="0" smtClean="0"/>
            </a:br>
            <a:r>
              <a:rPr lang="pl-PL" sz="2800" i="1" dirty="0" smtClean="0"/>
              <a:t>Kto jest starszy: Małgosia, czy Staś?</a:t>
            </a:r>
            <a:br>
              <a:rPr lang="pl-PL" sz="2800" i="1" dirty="0" smtClean="0"/>
            </a:br>
            <a:endParaRPr lang="pl-PL" sz="2800" dirty="0" smtClean="0"/>
          </a:p>
          <a:p>
            <a:pPr lvl="0"/>
            <a:r>
              <a:rPr lang="pl-PL" sz="2800" i="1" dirty="0" smtClean="0"/>
              <a:t>Kasia jest wyższa od Małgosi. Od Kasi wyższy jest Franek, ale niższy od Karola. </a:t>
            </a:r>
            <a:br>
              <a:rPr lang="pl-PL" sz="2800" i="1" dirty="0" smtClean="0"/>
            </a:br>
            <a:r>
              <a:rPr lang="pl-PL" sz="2800" i="1" dirty="0" smtClean="0"/>
              <a:t>Ustaw dzieci od najwyższego do najniższego.</a:t>
            </a:r>
            <a:endParaRPr lang="pl-PL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 lvl="0"/>
            <a:r>
              <a:rPr lang="pl-PL" sz="2800" i="1" dirty="0" smtClean="0"/>
              <a:t>W sadzie jabłoni jest więcej niż grusz, śliw jest mniej niż grusz, a moreli jest mniej niż śliw. </a:t>
            </a:r>
            <a:br>
              <a:rPr lang="pl-PL" sz="2800" i="1" dirty="0" smtClean="0"/>
            </a:br>
            <a:r>
              <a:rPr lang="pl-PL" sz="2800" i="1" dirty="0" smtClean="0"/>
              <a:t>Których drzew jest najmniej w sadzie, a których najwięcej. </a:t>
            </a:r>
            <a:br>
              <a:rPr lang="pl-PL" sz="2800" i="1" dirty="0" smtClean="0"/>
            </a:br>
            <a:r>
              <a:rPr lang="pl-PL" sz="2800" i="1" dirty="0" smtClean="0"/>
              <a:t>Czy moreli jest więcej, czy  grusz?  </a:t>
            </a:r>
            <a:br>
              <a:rPr lang="pl-PL" sz="2800" i="1" dirty="0" smtClean="0"/>
            </a:br>
            <a:r>
              <a:rPr lang="pl-PL" sz="2800" i="1" dirty="0" smtClean="0"/>
              <a:t>Czy jabłoni jest więcej, czy śliw?</a:t>
            </a:r>
            <a:br>
              <a:rPr lang="pl-PL" sz="2800" i="1" dirty="0" smtClean="0"/>
            </a:br>
            <a:endParaRPr lang="pl-PL" sz="2800" dirty="0" smtClean="0"/>
          </a:p>
          <a:p>
            <a:pPr lvl="0"/>
            <a:r>
              <a:rPr lang="pl-PL" sz="2800" i="1" dirty="0" smtClean="0"/>
              <a:t>Janek zebrał więcej kasztanów niż Wojtek, a Wojtek zebrał więcej niż Karol. </a:t>
            </a:r>
            <a:br>
              <a:rPr lang="pl-PL" sz="2800" i="1" dirty="0" smtClean="0"/>
            </a:br>
            <a:r>
              <a:rPr lang="pl-PL" sz="2800" i="1" dirty="0" smtClean="0"/>
              <a:t>Kto zebrał więcej kasztanów: Janek czy Karol?  </a:t>
            </a:r>
            <a:endParaRPr lang="pl-PL" sz="2800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lvl="0"/>
            <a:r>
              <a:rPr lang="pl-PL" sz="2800" i="1" dirty="0" smtClean="0"/>
              <a:t>Kasia jest wyższa od Ewy i Basi. Ewa jest wyższa od Ani i Basi. Co z tego wynika? </a:t>
            </a:r>
          </a:p>
          <a:p>
            <a:pPr marL="342900" lvl="1" indent="-342900">
              <a:buNone/>
            </a:pPr>
            <a:r>
              <a:rPr lang="pl-PL" i="1" dirty="0" smtClean="0"/>
              <a:t>	a. Czy Ania jest wyższa od Kasi?</a:t>
            </a:r>
          </a:p>
          <a:p>
            <a:pPr marL="342900" lvl="1" indent="-342900">
              <a:buNone/>
            </a:pPr>
            <a:r>
              <a:rPr lang="pl-PL" i="1" dirty="0" smtClean="0"/>
              <a:t>	b. Czy Basia jest wyższa od Ani?</a:t>
            </a:r>
          </a:p>
          <a:p>
            <a:pPr marL="449263" lvl="1" indent="-449263">
              <a:buNone/>
            </a:pPr>
            <a:r>
              <a:rPr lang="pl-PL" i="1" dirty="0" smtClean="0"/>
              <a:t>     Ustaw dziewczynki według wzrostu od najwyższej   </a:t>
            </a:r>
          </a:p>
          <a:p>
            <a:pPr marL="449263" lvl="1" indent="-449263">
              <a:buNone/>
            </a:pPr>
            <a:r>
              <a:rPr lang="pl-PL" i="1" dirty="0" smtClean="0"/>
              <a:t>	do najniższej.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121</Words>
  <Application>Microsoft Office PowerPoint</Application>
  <PresentationFormat>Pokaz na ekranie (4:3)</PresentationFormat>
  <Paragraphs>24</Paragraphs>
  <Slides>10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Co z tego wynika? cz. I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z tego wynika?</dc:title>
  <dc:creator>Ela</dc:creator>
  <cp:lastModifiedBy>Ryszard Strzelczyk</cp:lastModifiedBy>
  <cp:revision>31</cp:revision>
  <dcterms:created xsi:type="dcterms:W3CDTF">2013-09-26T11:48:23Z</dcterms:created>
  <dcterms:modified xsi:type="dcterms:W3CDTF">2013-12-23T11:17:51Z</dcterms:modified>
</cp:coreProperties>
</file>